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quickStyle31.xml" ContentType="application/vnd.openxmlformats-officedocument.drawingml.diagramStyle+xml"/>
  <Override PartName="/ppt/diagrams/layout35.xml" ContentType="application/vnd.openxmlformats-officedocument.drawingml.diagramLayout+xml"/>
  <Override PartName="/ppt/diagrams/colors3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diagrams/colors3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3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layout37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slides/slide28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diagrams/quickStyle38.xml" ContentType="application/vnd.openxmlformats-officedocument.drawingml.diagramStyl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27.xml" ContentType="application/vnd.openxmlformats-officedocument.drawingml.diagramStyle+xml"/>
  <Override PartName="/ppt/diagrams/layout38.xml" ContentType="application/vnd.openxmlformats-officedocument.drawingml.diagramLayout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layout34.xml" ContentType="application/vnd.openxmlformats-officedocument.drawingml.diagramLayout+xml"/>
  <Override PartName="/ppt/diagrams/colors37.xml" ContentType="application/vnd.openxmlformats-officedocument.drawingml.diagramColors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D4C08F-C346-4486-87DC-6AA300EB7B8C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0"/>
      <dgm:spPr/>
      <dgm:t>
        <a:bodyPr/>
        <a:lstStyle/>
        <a:p>
          <a:endParaRPr lang="en-US"/>
        </a:p>
      </dgm:t>
    </dgm:pt>
    <dgm:pt modelId="{353BFD29-338C-4F50-8DBA-A627944B18B3}">
      <dgm:prSet phldrT="[Text]" phldr="1"/>
      <dgm:spPr/>
      <dgm:t>
        <a:bodyPr/>
        <a:lstStyle/>
        <a:p>
          <a:endParaRPr lang="en-US"/>
        </a:p>
      </dgm:t>
    </dgm:pt>
    <dgm:pt modelId="{0F4EB016-CDC6-491E-812B-4BF403AB5293}" type="parTrans" cxnId="{7E58A64F-BA3D-456A-86F6-F49AE4570726}">
      <dgm:prSet/>
      <dgm:spPr/>
      <dgm:t>
        <a:bodyPr/>
        <a:lstStyle/>
        <a:p>
          <a:endParaRPr lang="en-US"/>
        </a:p>
      </dgm:t>
    </dgm:pt>
    <dgm:pt modelId="{DDD5BDA6-B73C-4BF4-95E1-6CAAF0BED2CA}" type="sibTrans" cxnId="{7E58A64F-BA3D-456A-86F6-F49AE4570726}">
      <dgm:prSet/>
      <dgm:spPr/>
      <dgm:t>
        <a:bodyPr/>
        <a:lstStyle/>
        <a:p>
          <a:endParaRPr lang="en-US"/>
        </a:p>
      </dgm:t>
    </dgm:pt>
    <dgm:pt modelId="{28A12B9D-07B5-46F5-892B-ED130F37FC4B}">
      <dgm:prSet phldrT="[Text]" phldr="1"/>
      <dgm:spPr/>
      <dgm:t>
        <a:bodyPr/>
        <a:lstStyle/>
        <a:p>
          <a:endParaRPr lang="en-US"/>
        </a:p>
      </dgm:t>
    </dgm:pt>
    <dgm:pt modelId="{E62B8EF6-6F11-421C-850A-98C1076EBDBE}" type="parTrans" cxnId="{421EE5EC-6AE1-46C1-9230-3623982B9367}">
      <dgm:prSet/>
      <dgm:spPr/>
      <dgm:t>
        <a:bodyPr/>
        <a:lstStyle/>
        <a:p>
          <a:endParaRPr lang="en-US"/>
        </a:p>
      </dgm:t>
    </dgm:pt>
    <dgm:pt modelId="{E80DE5EB-187B-43CA-BFE9-244415E88F4B}" type="sibTrans" cxnId="{421EE5EC-6AE1-46C1-9230-3623982B9367}">
      <dgm:prSet/>
      <dgm:spPr/>
      <dgm:t>
        <a:bodyPr/>
        <a:lstStyle/>
        <a:p>
          <a:endParaRPr lang="en-US"/>
        </a:p>
      </dgm:t>
    </dgm:pt>
    <dgm:pt modelId="{DEBBFBD2-CE6D-404E-BB49-D98C29B3C6FC}">
      <dgm:prSet phldrT="[Text]" phldr="1"/>
      <dgm:spPr/>
      <dgm:t>
        <a:bodyPr/>
        <a:lstStyle/>
        <a:p>
          <a:endParaRPr lang="en-US"/>
        </a:p>
      </dgm:t>
    </dgm:pt>
    <dgm:pt modelId="{5CA21D28-873D-41A3-A0D1-4347D8BEF054}" type="parTrans" cxnId="{6B88E642-AA5A-4080-95ED-6261ABDD1648}">
      <dgm:prSet/>
      <dgm:spPr/>
      <dgm:t>
        <a:bodyPr/>
        <a:lstStyle/>
        <a:p>
          <a:endParaRPr lang="en-US"/>
        </a:p>
      </dgm:t>
    </dgm:pt>
    <dgm:pt modelId="{06C7E287-E313-4261-AC4C-4522888005C0}" type="sibTrans" cxnId="{6B88E642-AA5A-4080-95ED-6261ABDD1648}">
      <dgm:prSet/>
      <dgm:spPr/>
      <dgm:t>
        <a:bodyPr/>
        <a:lstStyle/>
        <a:p>
          <a:endParaRPr lang="en-US"/>
        </a:p>
      </dgm:t>
    </dgm:pt>
    <dgm:pt modelId="{619DE97C-7592-428A-8C7C-2D1F51CCF282}">
      <dgm:prSet phldrT="[Text]" phldr="1"/>
      <dgm:spPr/>
      <dgm:t>
        <a:bodyPr/>
        <a:lstStyle/>
        <a:p>
          <a:endParaRPr lang="en-US"/>
        </a:p>
      </dgm:t>
    </dgm:pt>
    <dgm:pt modelId="{6B0B54B5-1FF8-480A-BEF2-E79B2F6CF053}" type="parTrans" cxnId="{45CEA107-795B-4B5B-9EF0-36FCAB4D4AD0}">
      <dgm:prSet/>
      <dgm:spPr/>
      <dgm:t>
        <a:bodyPr/>
        <a:lstStyle/>
        <a:p>
          <a:endParaRPr lang="en-US"/>
        </a:p>
      </dgm:t>
    </dgm:pt>
    <dgm:pt modelId="{ADC00D6A-4D8F-4763-8EDA-809F9EF1D583}" type="sibTrans" cxnId="{45CEA107-795B-4B5B-9EF0-36FCAB4D4AD0}">
      <dgm:prSet/>
      <dgm:spPr/>
      <dgm:t>
        <a:bodyPr/>
        <a:lstStyle/>
        <a:p>
          <a:endParaRPr lang="en-US"/>
        </a:p>
      </dgm:t>
    </dgm:pt>
    <dgm:pt modelId="{41F17869-1C17-4EA9-908A-C4BF27C1A10D}">
      <dgm:prSet phldrT="[Text]" phldr="1"/>
      <dgm:spPr/>
      <dgm:t>
        <a:bodyPr/>
        <a:lstStyle/>
        <a:p>
          <a:endParaRPr lang="en-US"/>
        </a:p>
      </dgm:t>
    </dgm:pt>
    <dgm:pt modelId="{1906F0AE-FE40-45B6-9B84-72BB08A2E594}" type="parTrans" cxnId="{DFAC4881-7444-44FE-8884-84B4BEB3AA3F}">
      <dgm:prSet/>
      <dgm:spPr/>
      <dgm:t>
        <a:bodyPr/>
        <a:lstStyle/>
        <a:p>
          <a:endParaRPr lang="en-US"/>
        </a:p>
      </dgm:t>
    </dgm:pt>
    <dgm:pt modelId="{FD107291-1E97-4CBB-AC77-8A615B3514A4}" type="sibTrans" cxnId="{DFAC4881-7444-44FE-8884-84B4BEB3AA3F}">
      <dgm:prSet/>
      <dgm:spPr/>
      <dgm:t>
        <a:bodyPr/>
        <a:lstStyle/>
        <a:p>
          <a:endParaRPr lang="en-US"/>
        </a:p>
      </dgm:t>
    </dgm:pt>
    <dgm:pt modelId="{F69F862D-1FB9-400F-AB4C-7BC224123E6E}" type="pres">
      <dgm:prSet presAssocID="{AAD4C08F-C346-4486-87DC-6AA300EB7B8C}" presName="diagram" presStyleCnt="0">
        <dgm:presLayoutVars>
          <dgm:dir/>
          <dgm:resizeHandles val="exact"/>
        </dgm:presLayoutVars>
      </dgm:prSet>
      <dgm:spPr/>
    </dgm:pt>
    <dgm:pt modelId="{C0BD24E7-E566-4890-9108-5CEE1A427F3E}" type="pres">
      <dgm:prSet presAssocID="{353BFD29-338C-4F50-8DBA-A627944B18B3}" presName="node" presStyleLbl="node1" presStyleIdx="0" presStyleCnt="5">
        <dgm:presLayoutVars>
          <dgm:bulletEnabled val="1"/>
        </dgm:presLayoutVars>
      </dgm:prSet>
      <dgm:spPr/>
    </dgm:pt>
    <dgm:pt modelId="{C20E2D11-8CD8-455E-8578-C7109A244F61}" type="pres">
      <dgm:prSet presAssocID="{DDD5BDA6-B73C-4BF4-95E1-6CAAF0BED2CA}" presName="sibTrans" presStyleCnt="0"/>
      <dgm:spPr/>
    </dgm:pt>
    <dgm:pt modelId="{415CB6B8-095D-460E-B2BF-38A812085D7C}" type="pres">
      <dgm:prSet presAssocID="{28A12B9D-07B5-46F5-892B-ED130F37FC4B}" presName="node" presStyleLbl="node1" presStyleIdx="1" presStyleCnt="5">
        <dgm:presLayoutVars>
          <dgm:bulletEnabled val="1"/>
        </dgm:presLayoutVars>
      </dgm:prSet>
      <dgm:spPr/>
    </dgm:pt>
    <dgm:pt modelId="{43A3A3E1-AF09-4277-842E-7006AF2FC7F4}" type="pres">
      <dgm:prSet presAssocID="{E80DE5EB-187B-43CA-BFE9-244415E88F4B}" presName="sibTrans" presStyleCnt="0"/>
      <dgm:spPr/>
    </dgm:pt>
    <dgm:pt modelId="{926723BB-B070-4A60-B987-F164A72B501E}" type="pres">
      <dgm:prSet presAssocID="{DEBBFBD2-CE6D-404E-BB49-D98C29B3C6FC}" presName="node" presStyleLbl="node1" presStyleIdx="2" presStyleCnt="5">
        <dgm:presLayoutVars>
          <dgm:bulletEnabled val="1"/>
        </dgm:presLayoutVars>
      </dgm:prSet>
      <dgm:spPr/>
    </dgm:pt>
    <dgm:pt modelId="{5D1E891E-3614-48EA-8D2B-EB160279EF49}" type="pres">
      <dgm:prSet presAssocID="{06C7E287-E313-4261-AC4C-4522888005C0}" presName="sibTrans" presStyleCnt="0"/>
      <dgm:spPr/>
    </dgm:pt>
    <dgm:pt modelId="{42DBDA99-0C78-483E-B845-51823BB66039}" type="pres">
      <dgm:prSet presAssocID="{619DE97C-7592-428A-8C7C-2D1F51CCF282}" presName="node" presStyleLbl="node1" presStyleIdx="3" presStyleCnt="5">
        <dgm:presLayoutVars>
          <dgm:bulletEnabled val="1"/>
        </dgm:presLayoutVars>
      </dgm:prSet>
      <dgm:spPr/>
    </dgm:pt>
    <dgm:pt modelId="{798014C7-D88B-4F15-9F1F-F2DE36CCF128}" type="pres">
      <dgm:prSet presAssocID="{ADC00D6A-4D8F-4763-8EDA-809F9EF1D583}" presName="sibTrans" presStyleCnt="0"/>
      <dgm:spPr/>
    </dgm:pt>
    <dgm:pt modelId="{47F71C6A-CA5F-441D-B37B-F28CF4A7E86D}" type="pres">
      <dgm:prSet presAssocID="{41F17869-1C17-4EA9-908A-C4BF27C1A10D}" presName="node" presStyleLbl="node1" presStyleIdx="4" presStyleCnt="5">
        <dgm:presLayoutVars>
          <dgm:bulletEnabled val="1"/>
        </dgm:presLayoutVars>
      </dgm:prSet>
      <dgm:spPr/>
    </dgm:pt>
  </dgm:ptLst>
  <dgm:cxnLst>
    <dgm:cxn modelId="{DFAC4881-7444-44FE-8884-84B4BEB3AA3F}" srcId="{AAD4C08F-C346-4486-87DC-6AA300EB7B8C}" destId="{41F17869-1C17-4EA9-908A-C4BF27C1A10D}" srcOrd="4" destOrd="0" parTransId="{1906F0AE-FE40-45B6-9B84-72BB08A2E594}" sibTransId="{FD107291-1E97-4CBB-AC77-8A615B3514A4}"/>
    <dgm:cxn modelId="{421EE5EC-6AE1-46C1-9230-3623982B9367}" srcId="{AAD4C08F-C346-4486-87DC-6AA300EB7B8C}" destId="{28A12B9D-07B5-46F5-892B-ED130F37FC4B}" srcOrd="1" destOrd="0" parTransId="{E62B8EF6-6F11-421C-850A-98C1076EBDBE}" sibTransId="{E80DE5EB-187B-43CA-BFE9-244415E88F4B}"/>
    <dgm:cxn modelId="{A753FC2E-C95F-4923-8F65-02545E02F46F}" type="presOf" srcId="{41F17869-1C17-4EA9-908A-C4BF27C1A10D}" destId="{47F71C6A-CA5F-441D-B37B-F28CF4A7E86D}" srcOrd="0" destOrd="0" presId="urn:microsoft.com/office/officeart/2005/8/layout/default"/>
    <dgm:cxn modelId="{1EB87DB5-40AE-4253-8C44-679BA336F6F0}" type="presOf" srcId="{AAD4C08F-C346-4486-87DC-6AA300EB7B8C}" destId="{F69F862D-1FB9-400F-AB4C-7BC224123E6E}" srcOrd="0" destOrd="0" presId="urn:microsoft.com/office/officeart/2005/8/layout/default"/>
    <dgm:cxn modelId="{7E58A64F-BA3D-456A-86F6-F49AE4570726}" srcId="{AAD4C08F-C346-4486-87DC-6AA300EB7B8C}" destId="{353BFD29-338C-4F50-8DBA-A627944B18B3}" srcOrd="0" destOrd="0" parTransId="{0F4EB016-CDC6-491E-812B-4BF403AB5293}" sibTransId="{DDD5BDA6-B73C-4BF4-95E1-6CAAF0BED2CA}"/>
    <dgm:cxn modelId="{704D119B-1A3C-4F8B-9393-8ECC3C35AEC9}" type="presOf" srcId="{28A12B9D-07B5-46F5-892B-ED130F37FC4B}" destId="{415CB6B8-095D-460E-B2BF-38A812085D7C}" srcOrd="0" destOrd="0" presId="urn:microsoft.com/office/officeart/2005/8/layout/default"/>
    <dgm:cxn modelId="{157296CA-4FF2-411A-BA0F-019814555E34}" type="presOf" srcId="{353BFD29-338C-4F50-8DBA-A627944B18B3}" destId="{C0BD24E7-E566-4890-9108-5CEE1A427F3E}" srcOrd="0" destOrd="0" presId="urn:microsoft.com/office/officeart/2005/8/layout/default"/>
    <dgm:cxn modelId="{C55F8F24-9829-4E22-8256-F2DB35AF5FEE}" type="presOf" srcId="{619DE97C-7592-428A-8C7C-2D1F51CCF282}" destId="{42DBDA99-0C78-483E-B845-51823BB66039}" srcOrd="0" destOrd="0" presId="urn:microsoft.com/office/officeart/2005/8/layout/default"/>
    <dgm:cxn modelId="{6B88E642-AA5A-4080-95ED-6261ABDD1648}" srcId="{AAD4C08F-C346-4486-87DC-6AA300EB7B8C}" destId="{DEBBFBD2-CE6D-404E-BB49-D98C29B3C6FC}" srcOrd="2" destOrd="0" parTransId="{5CA21D28-873D-41A3-A0D1-4347D8BEF054}" sibTransId="{06C7E287-E313-4261-AC4C-4522888005C0}"/>
    <dgm:cxn modelId="{AE1A21B9-809E-4D91-817C-3090C326B5DC}" type="presOf" srcId="{DEBBFBD2-CE6D-404E-BB49-D98C29B3C6FC}" destId="{926723BB-B070-4A60-B987-F164A72B501E}" srcOrd="0" destOrd="0" presId="urn:microsoft.com/office/officeart/2005/8/layout/default"/>
    <dgm:cxn modelId="{45CEA107-795B-4B5B-9EF0-36FCAB4D4AD0}" srcId="{AAD4C08F-C346-4486-87DC-6AA300EB7B8C}" destId="{619DE97C-7592-428A-8C7C-2D1F51CCF282}" srcOrd="3" destOrd="0" parTransId="{6B0B54B5-1FF8-480A-BEF2-E79B2F6CF053}" sibTransId="{ADC00D6A-4D8F-4763-8EDA-809F9EF1D583}"/>
    <dgm:cxn modelId="{07305D96-EDB3-4DB3-BAD0-E4243E1A4692}" type="presParOf" srcId="{F69F862D-1FB9-400F-AB4C-7BC224123E6E}" destId="{C0BD24E7-E566-4890-9108-5CEE1A427F3E}" srcOrd="0" destOrd="0" presId="urn:microsoft.com/office/officeart/2005/8/layout/default"/>
    <dgm:cxn modelId="{6C6BEAFD-3F0F-4309-A0A6-E797EEC6635A}" type="presParOf" srcId="{F69F862D-1FB9-400F-AB4C-7BC224123E6E}" destId="{C20E2D11-8CD8-455E-8578-C7109A244F61}" srcOrd="1" destOrd="0" presId="urn:microsoft.com/office/officeart/2005/8/layout/default"/>
    <dgm:cxn modelId="{A640E64A-0B5A-4989-813B-9C6540486A43}" type="presParOf" srcId="{F69F862D-1FB9-400F-AB4C-7BC224123E6E}" destId="{415CB6B8-095D-460E-B2BF-38A812085D7C}" srcOrd="2" destOrd="0" presId="urn:microsoft.com/office/officeart/2005/8/layout/default"/>
    <dgm:cxn modelId="{63537B86-BC39-46B5-A171-0E19DEEBCD3D}" type="presParOf" srcId="{F69F862D-1FB9-400F-AB4C-7BC224123E6E}" destId="{43A3A3E1-AF09-4277-842E-7006AF2FC7F4}" srcOrd="3" destOrd="0" presId="urn:microsoft.com/office/officeart/2005/8/layout/default"/>
    <dgm:cxn modelId="{3B19E344-3547-4ED8-83B2-B685408196C4}" type="presParOf" srcId="{F69F862D-1FB9-400F-AB4C-7BC224123E6E}" destId="{926723BB-B070-4A60-B987-F164A72B501E}" srcOrd="4" destOrd="0" presId="urn:microsoft.com/office/officeart/2005/8/layout/default"/>
    <dgm:cxn modelId="{7BEE48C0-9ED7-4C39-80FB-66DF897059E6}" type="presParOf" srcId="{F69F862D-1FB9-400F-AB4C-7BC224123E6E}" destId="{5D1E891E-3614-48EA-8D2B-EB160279EF49}" srcOrd="5" destOrd="0" presId="urn:microsoft.com/office/officeart/2005/8/layout/default"/>
    <dgm:cxn modelId="{0046D9CA-D25C-4BAC-B742-5715D72F9DC2}" type="presParOf" srcId="{F69F862D-1FB9-400F-AB4C-7BC224123E6E}" destId="{42DBDA99-0C78-483E-B845-51823BB66039}" srcOrd="6" destOrd="0" presId="urn:microsoft.com/office/officeart/2005/8/layout/default"/>
    <dgm:cxn modelId="{267F03ED-346B-4E52-8144-E1E72197C3A8}" type="presParOf" srcId="{F69F862D-1FB9-400F-AB4C-7BC224123E6E}" destId="{798014C7-D88B-4F15-9F1F-F2DE36CCF128}" srcOrd="7" destOrd="0" presId="urn:microsoft.com/office/officeart/2005/8/layout/default"/>
    <dgm:cxn modelId="{4AF292D9-84EA-431C-B0E4-F6F791267664}" type="presParOf" srcId="{F69F862D-1FB9-400F-AB4C-7BC224123E6E}" destId="{47F71C6A-CA5F-441D-B37B-F28CF4A7E86D}" srcOrd="8" destOrd="0" presId="urn:microsoft.com/office/officeart/2005/8/layout/default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AC9F96-BF73-4ED6-A0F0-14CEB54D7EC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2A35EFEC-6371-453C-B13F-E2C9224FA400}">
      <dgm:prSet phldrT="[Text]" phldr="1"/>
      <dgm:spPr/>
      <dgm:t>
        <a:bodyPr/>
        <a:lstStyle/>
        <a:p>
          <a:endParaRPr lang="en-US"/>
        </a:p>
      </dgm:t>
    </dgm:pt>
    <dgm:pt modelId="{2F216ED4-0ADE-4F19-8735-F7D63AE3E0E7}" type="parTrans" cxnId="{FF0E369C-3CD0-4D73-B48F-EFE1D8AA3442}">
      <dgm:prSet/>
      <dgm:spPr/>
      <dgm:t>
        <a:bodyPr/>
        <a:lstStyle/>
        <a:p>
          <a:endParaRPr lang="en-US"/>
        </a:p>
      </dgm:t>
    </dgm:pt>
    <dgm:pt modelId="{0DF03092-4CDB-4419-A0E3-E6E6BE42CFB6}" type="sibTrans" cxnId="{FF0E369C-3CD0-4D73-B48F-EFE1D8AA3442}">
      <dgm:prSet/>
      <dgm:spPr/>
      <dgm:t>
        <a:bodyPr/>
        <a:lstStyle/>
        <a:p>
          <a:endParaRPr lang="en-US"/>
        </a:p>
      </dgm:t>
    </dgm:pt>
    <dgm:pt modelId="{8C7B8646-327D-4A2C-9C0B-6DAF5AE27BEC}">
      <dgm:prSet phldrT="[Text]" phldr="1"/>
      <dgm:spPr/>
      <dgm:t>
        <a:bodyPr/>
        <a:lstStyle/>
        <a:p>
          <a:endParaRPr lang="en-US"/>
        </a:p>
      </dgm:t>
    </dgm:pt>
    <dgm:pt modelId="{F68EC9FD-CE95-4B9F-842B-7AECEF3CFF3F}" type="parTrans" cxnId="{33E35B76-846E-4FC3-8CDB-E899572B677E}">
      <dgm:prSet/>
      <dgm:spPr/>
      <dgm:t>
        <a:bodyPr/>
        <a:lstStyle/>
        <a:p>
          <a:endParaRPr lang="en-US"/>
        </a:p>
      </dgm:t>
    </dgm:pt>
    <dgm:pt modelId="{F84A2F6A-92F0-43D2-8A28-4346AC9A4917}" type="sibTrans" cxnId="{33E35B76-846E-4FC3-8CDB-E899572B677E}">
      <dgm:prSet/>
      <dgm:spPr/>
      <dgm:t>
        <a:bodyPr/>
        <a:lstStyle/>
        <a:p>
          <a:endParaRPr lang="en-US"/>
        </a:p>
      </dgm:t>
    </dgm:pt>
    <dgm:pt modelId="{33165A81-7F40-448C-8DBA-7D9733C710B6}">
      <dgm:prSet phldrT="[Text]" phldr="1"/>
      <dgm:spPr/>
      <dgm:t>
        <a:bodyPr/>
        <a:lstStyle/>
        <a:p>
          <a:endParaRPr lang="en-US"/>
        </a:p>
      </dgm:t>
    </dgm:pt>
    <dgm:pt modelId="{BC9BFDD8-8256-4CDA-BF83-6F029BB172FA}" type="parTrans" cxnId="{FAA7CEA5-6FB5-45B7-A48B-5BFD79F2315C}">
      <dgm:prSet/>
      <dgm:spPr/>
      <dgm:t>
        <a:bodyPr/>
        <a:lstStyle/>
        <a:p>
          <a:endParaRPr lang="en-US"/>
        </a:p>
      </dgm:t>
    </dgm:pt>
    <dgm:pt modelId="{A4A25E33-02D2-49F7-BDD7-2CF2B2C0AB29}" type="sibTrans" cxnId="{FAA7CEA5-6FB5-45B7-A48B-5BFD79F2315C}">
      <dgm:prSet/>
      <dgm:spPr/>
      <dgm:t>
        <a:bodyPr/>
        <a:lstStyle/>
        <a:p>
          <a:endParaRPr lang="en-US"/>
        </a:p>
      </dgm:t>
    </dgm:pt>
    <dgm:pt modelId="{E8EFBDDB-F393-4D6A-A4A9-8D61836042C4}">
      <dgm:prSet phldrT="[Text]" phldr="1"/>
      <dgm:spPr/>
      <dgm:t>
        <a:bodyPr/>
        <a:lstStyle/>
        <a:p>
          <a:endParaRPr lang="en-US"/>
        </a:p>
      </dgm:t>
    </dgm:pt>
    <dgm:pt modelId="{BDF038C8-AE68-4E74-81A8-7B34D91BC21B}" type="parTrans" cxnId="{3903DD2A-47EA-4D7A-A325-EDD36B465716}">
      <dgm:prSet/>
      <dgm:spPr/>
      <dgm:t>
        <a:bodyPr/>
        <a:lstStyle/>
        <a:p>
          <a:endParaRPr lang="en-US"/>
        </a:p>
      </dgm:t>
    </dgm:pt>
    <dgm:pt modelId="{5CB6FC93-07F7-41BC-A116-2E1F9AFC7416}" type="sibTrans" cxnId="{3903DD2A-47EA-4D7A-A325-EDD36B465716}">
      <dgm:prSet/>
      <dgm:spPr/>
      <dgm:t>
        <a:bodyPr/>
        <a:lstStyle/>
        <a:p>
          <a:endParaRPr lang="en-US"/>
        </a:p>
      </dgm:t>
    </dgm:pt>
    <dgm:pt modelId="{965C6237-1389-486D-A66A-B2EAEE39412A}">
      <dgm:prSet phldrT="[Text]" phldr="1"/>
      <dgm:spPr/>
      <dgm:t>
        <a:bodyPr/>
        <a:lstStyle/>
        <a:p>
          <a:endParaRPr lang="en-US"/>
        </a:p>
      </dgm:t>
    </dgm:pt>
    <dgm:pt modelId="{419D6F63-83F7-411B-A644-D99B104997D1}" type="parTrans" cxnId="{4163A40D-80B4-46B5-9DCD-D32443982F56}">
      <dgm:prSet/>
      <dgm:spPr/>
      <dgm:t>
        <a:bodyPr/>
        <a:lstStyle/>
        <a:p>
          <a:endParaRPr lang="en-US"/>
        </a:p>
      </dgm:t>
    </dgm:pt>
    <dgm:pt modelId="{B8470504-4D15-4FEF-96BA-1622FECCB3D5}" type="sibTrans" cxnId="{4163A40D-80B4-46B5-9DCD-D32443982F56}">
      <dgm:prSet/>
      <dgm:spPr/>
      <dgm:t>
        <a:bodyPr/>
        <a:lstStyle/>
        <a:p>
          <a:endParaRPr lang="en-US"/>
        </a:p>
      </dgm:t>
    </dgm:pt>
    <dgm:pt modelId="{B7A85111-A1EB-4DD3-8AED-1AB3A62F8081}" type="pres">
      <dgm:prSet presAssocID="{7EAC9F96-BF73-4ED6-A0F0-14CEB54D7ECE}" presName="diagram" presStyleCnt="0">
        <dgm:presLayoutVars>
          <dgm:dir/>
          <dgm:resizeHandles val="exact"/>
        </dgm:presLayoutVars>
      </dgm:prSet>
      <dgm:spPr/>
    </dgm:pt>
    <dgm:pt modelId="{A3263513-0EFE-4DA7-8B0F-5413A699C7F7}" type="pres">
      <dgm:prSet presAssocID="{2A35EFEC-6371-453C-B13F-E2C9224FA400}" presName="node" presStyleLbl="node1" presStyleIdx="0" presStyleCnt="5">
        <dgm:presLayoutVars>
          <dgm:bulletEnabled val="1"/>
        </dgm:presLayoutVars>
      </dgm:prSet>
      <dgm:spPr/>
    </dgm:pt>
    <dgm:pt modelId="{ED67DFF7-0424-45B4-960F-C0C08FA63EC5}" type="pres">
      <dgm:prSet presAssocID="{0DF03092-4CDB-4419-A0E3-E6E6BE42CFB6}" presName="sibTrans" presStyleCnt="0"/>
      <dgm:spPr/>
    </dgm:pt>
    <dgm:pt modelId="{874261DC-F17B-4CD1-AAB2-3E9D3A4D8ED9}" type="pres">
      <dgm:prSet presAssocID="{8C7B8646-327D-4A2C-9C0B-6DAF5AE27BEC}" presName="node" presStyleLbl="node1" presStyleIdx="1" presStyleCnt="5">
        <dgm:presLayoutVars>
          <dgm:bulletEnabled val="1"/>
        </dgm:presLayoutVars>
      </dgm:prSet>
      <dgm:spPr/>
    </dgm:pt>
    <dgm:pt modelId="{9E2F872E-A032-4713-8A0E-B7961393F2B0}" type="pres">
      <dgm:prSet presAssocID="{F84A2F6A-92F0-43D2-8A28-4346AC9A4917}" presName="sibTrans" presStyleCnt="0"/>
      <dgm:spPr/>
    </dgm:pt>
    <dgm:pt modelId="{5B2F8427-63CA-4082-9ED7-E3A909C532D8}" type="pres">
      <dgm:prSet presAssocID="{33165A81-7F40-448C-8DBA-7D9733C710B6}" presName="node" presStyleLbl="node1" presStyleIdx="2" presStyleCnt="5">
        <dgm:presLayoutVars>
          <dgm:bulletEnabled val="1"/>
        </dgm:presLayoutVars>
      </dgm:prSet>
      <dgm:spPr/>
    </dgm:pt>
    <dgm:pt modelId="{6AFFDC74-8607-4F4D-9E0B-F59DCC0F16EF}" type="pres">
      <dgm:prSet presAssocID="{A4A25E33-02D2-49F7-BDD7-2CF2B2C0AB29}" presName="sibTrans" presStyleCnt="0"/>
      <dgm:spPr/>
    </dgm:pt>
    <dgm:pt modelId="{EC421593-310F-40A9-9EB4-381E0E3F3F45}" type="pres">
      <dgm:prSet presAssocID="{E8EFBDDB-F393-4D6A-A4A9-8D61836042C4}" presName="node" presStyleLbl="node1" presStyleIdx="3" presStyleCnt="5">
        <dgm:presLayoutVars>
          <dgm:bulletEnabled val="1"/>
        </dgm:presLayoutVars>
      </dgm:prSet>
      <dgm:spPr/>
    </dgm:pt>
    <dgm:pt modelId="{FC608042-3DE9-467D-84D1-6A32F00ECADA}" type="pres">
      <dgm:prSet presAssocID="{5CB6FC93-07F7-41BC-A116-2E1F9AFC7416}" presName="sibTrans" presStyleCnt="0"/>
      <dgm:spPr/>
    </dgm:pt>
    <dgm:pt modelId="{855FBB48-5EC3-4CF4-A9B4-702863455F5E}" type="pres">
      <dgm:prSet presAssocID="{965C6237-1389-486D-A66A-B2EAEE39412A}" presName="node" presStyleLbl="node1" presStyleIdx="4" presStyleCnt="5">
        <dgm:presLayoutVars>
          <dgm:bulletEnabled val="1"/>
        </dgm:presLayoutVars>
      </dgm:prSet>
      <dgm:spPr/>
    </dgm:pt>
  </dgm:ptLst>
  <dgm:cxnLst>
    <dgm:cxn modelId="{4163A40D-80B4-46B5-9DCD-D32443982F56}" srcId="{7EAC9F96-BF73-4ED6-A0F0-14CEB54D7ECE}" destId="{965C6237-1389-486D-A66A-B2EAEE39412A}" srcOrd="4" destOrd="0" parTransId="{419D6F63-83F7-411B-A644-D99B104997D1}" sibTransId="{B8470504-4D15-4FEF-96BA-1622FECCB3D5}"/>
    <dgm:cxn modelId="{6E8E3077-867C-4E91-8A14-2BD44063978F}" type="presOf" srcId="{2A35EFEC-6371-453C-B13F-E2C9224FA400}" destId="{A3263513-0EFE-4DA7-8B0F-5413A699C7F7}" srcOrd="0" destOrd="0" presId="urn:microsoft.com/office/officeart/2005/8/layout/default"/>
    <dgm:cxn modelId="{CF97A558-DF25-43AB-A496-B38B8B8B330D}" type="presOf" srcId="{E8EFBDDB-F393-4D6A-A4A9-8D61836042C4}" destId="{EC421593-310F-40A9-9EB4-381E0E3F3F45}" srcOrd="0" destOrd="0" presId="urn:microsoft.com/office/officeart/2005/8/layout/default"/>
    <dgm:cxn modelId="{ACF1942F-D498-4957-AF9B-D1DA46CF6BFA}" type="presOf" srcId="{33165A81-7F40-448C-8DBA-7D9733C710B6}" destId="{5B2F8427-63CA-4082-9ED7-E3A909C532D8}" srcOrd="0" destOrd="0" presId="urn:microsoft.com/office/officeart/2005/8/layout/default"/>
    <dgm:cxn modelId="{FF0E369C-3CD0-4D73-B48F-EFE1D8AA3442}" srcId="{7EAC9F96-BF73-4ED6-A0F0-14CEB54D7ECE}" destId="{2A35EFEC-6371-453C-B13F-E2C9224FA400}" srcOrd="0" destOrd="0" parTransId="{2F216ED4-0ADE-4F19-8735-F7D63AE3E0E7}" sibTransId="{0DF03092-4CDB-4419-A0E3-E6E6BE42CFB6}"/>
    <dgm:cxn modelId="{33E35B76-846E-4FC3-8CDB-E899572B677E}" srcId="{7EAC9F96-BF73-4ED6-A0F0-14CEB54D7ECE}" destId="{8C7B8646-327D-4A2C-9C0B-6DAF5AE27BEC}" srcOrd="1" destOrd="0" parTransId="{F68EC9FD-CE95-4B9F-842B-7AECEF3CFF3F}" sibTransId="{F84A2F6A-92F0-43D2-8A28-4346AC9A4917}"/>
    <dgm:cxn modelId="{3903DD2A-47EA-4D7A-A325-EDD36B465716}" srcId="{7EAC9F96-BF73-4ED6-A0F0-14CEB54D7ECE}" destId="{E8EFBDDB-F393-4D6A-A4A9-8D61836042C4}" srcOrd="3" destOrd="0" parTransId="{BDF038C8-AE68-4E74-81A8-7B34D91BC21B}" sibTransId="{5CB6FC93-07F7-41BC-A116-2E1F9AFC7416}"/>
    <dgm:cxn modelId="{E4709656-DA27-464C-BB24-F5126BBE855D}" type="presOf" srcId="{7EAC9F96-BF73-4ED6-A0F0-14CEB54D7ECE}" destId="{B7A85111-A1EB-4DD3-8AED-1AB3A62F8081}" srcOrd="0" destOrd="0" presId="urn:microsoft.com/office/officeart/2005/8/layout/default"/>
    <dgm:cxn modelId="{40827638-F70C-45A0-B9FD-71A4A6F69A66}" type="presOf" srcId="{965C6237-1389-486D-A66A-B2EAEE39412A}" destId="{855FBB48-5EC3-4CF4-A9B4-702863455F5E}" srcOrd="0" destOrd="0" presId="urn:microsoft.com/office/officeart/2005/8/layout/default"/>
    <dgm:cxn modelId="{FAA7CEA5-6FB5-45B7-A48B-5BFD79F2315C}" srcId="{7EAC9F96-BF73-4ED6-A0F0-14CEB54D7ECE}" destId="{33165A81-7F40-448C-8DBA-7D9733C710B6}" srcOrd="2" destOrd="0" parTransId="{BC9BFDD8-8256-4CDA-BF83-6F029BB172FA}" sibTransId="{A4A25E33-02D2-49F7-BDD7-2CF2B2C0AB29}"/>
    <dgm:cxn modelId="{0D6B9170-8E24-4798-96CF-38C486AE9305}" type="presOf" srcId="{8C7B8646-327D-4A2C-9C0B-6DAF5AE27BEC}" destId="{874261DC-F17B-4CD1-AAB2-3E9D3A4D8ED9}" srcOrd="0" destOrd="0" presId="urn:microsoft.com/office/officeart/2005/8/layout/default"/>
    <dgm:cxn modelId="{34E2914B-3278-4303-8352-CB5581BE0E7D}" type="presParOf" srcId="{B7A85111-A1EB-4DD3-8AED-1AB3A62F8081}" destId="{A3263513-0EFE-4DA7-8B0F-5413A699C7F7}" srcOrd="0" destOrd="0" presId="urn:microsoft.com/office/officeart/2005/8/layout/default"/>
    <dgm:cxn modelId="{66EB6140-4A52-4089-808D-058B4BD88AB1}" type="presParOf" srcId="{B7A85111-A1EB-4DD3-8AED-1AB3A62F8081}" destId="{ED67DFF7-0424-45B4-960F-C0C08FA63EC5}" srcOrd="1" destOrd="0" presId="urn:microsoft.com/office/officeart/2005/8/layout/default"/>
    <dgm:cxn modelId="{D6771B77-E8D4-4FD9-8E9C-4A7C95981CD2}" type="presParOf" srcId="{B7A85111-A1EB-4DD3-8AED-1AB3A62F8081}" destId="{874261DC-F17B-4CD1-AAB2-3E9D3A4D8ED9}" srcOrd="2" destOrd="0" presId="urn:microsoft.com/office/officeart/2005/8/layout/default"/>
    <dgm:cxn modelId="{18336CF1-F80D-476C-89FE-A2FEB890E970}" type="presParOf" srcId="{B7A85111-A1EB-4DD3-8AED-1AB3A62F8081}" destId="{9E2F872E-A032-4713-8A0E-B7961393F2B0}" srcOrd="3" destOrd="0" presId="urn:microsoft.com/office/officeart/2005/8/layout/default"/>
    <dgm:cxn modelId="{1B5B1863-FF89-47AD-B85E-F4CCFF8CB7F3}" type="presParOf" srcId="{B7A85111-A1EB-4DD3-8AED-1AB3A62F8081}" destId="{5B2F8427-63CA-4082-9ED7-E3A909C532D8}" srcOrd="4" destOrd="0" presId="urn:microsoft.com/office/officeart/2005/8/layout/default"/>
    <dgm:cxn modelId="{EB02CAD2-3788-40AE-A097-A0C704DEB50A}" type="presParOf" srcId="{B7A85111-A1EB-4DD3-8AED-1AB3A62F8081}" destId="{6AFFDC74-8607-4F4D-9E0B-F59DCC0F16EF}" srcOrd="5" destOrd="0" presId="urn:microsoft.com/office/officeart/2005/8/layout/default"/>
    <dgm:cxn modelId="{D0D67406-DBD3-48C3-A04C-040437C59944}" type="presParOf" srcId="{B7A85111-A1EB-4DD3-8AED-1AB3A62F8081}" destId="{EC421593-310F-40A9-9EB4-381E0E3F3F45}" srcOrd="6" destOrd="0" presId="urn:microsoft.com/office/officeart/2005/8/layout/default"/>
    <dgm:cxn modelId="{C3C11901-B552-466A-A852-468E92D4B479}" type="presParOf" srcId="{B7A85111-A1EB-4DD3-8AED-1AB3A62F8081}" destId="{FC608042-3DE9-467D-84D1-6A32F00ECADA}" srcOrd="7" destOrd="0" presId="urn:microsoft.com/office/officeart/2005/8/layout/default"/>
    <dgm:cxn modelId="{7713FB03-BACC-4626-9420-0AC86E6E58B4}" type="presParOf" srcId="{B7A85111-A1EB-4DD3-8AED-1AB3A62F8081}" destId="{855FBB48-5EC3-4CF4-A9B4-702863455F5E}" srcOrd="8" destOrd="0" presId="urn:microsoft.com/office/officeart/2005/8/layout/default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D1B26B7-2E95-4167-9F99-F1BD6446AC9C}" type="doc">
      <dgm:prSet loTypeId="urn:microsoft.com/office/officeart/2005/8/layout/default" loCatId="list" qsTypeId="urn:microsoft.com/office/officeart/2005/8/quickstyle/simple1" qsCatId="simple" csTypeId="urn:microsoft.com/office/officeart/2005/8/colors/accent1_3" csCatId="accent1" phldr="0"/>
      <dgm:spPr/>
      <dgm:t>
        <a:bodyPr/>
        <a:lstStyle/>
        <a:p>
          <a:endParaRPr lang="en-US"/>
        </a:p>
      </dgm:t>
    </dgm:pt>
    <dgm:pt modelId="{C4E4E0A9-567A-4649-9141-1A955B428C48}">
      <dgm:prSet phldrT="[Text]" phldr="1"/>
      <dgm:spPr/>
      <dgm:t>
        <a:bodyPr/>
        <a:lstStyle/>
        <a:p>
          <a:endParaRPr lang="en-US"/>
        </a:p>
      </dgm:t>
    </dgm:pt>
    <dgm:pt modelId="{378BE276-31E7-4A84-B79C-4A0F86BB52C8}" type="parTrans" cxnId="{471FD898-9221-48C0-B1F8-DFF7504C20AC}">
      <dgm:prSet/>
      <dgm:spPr/>
      <dgm:t>
        <a:bodyPr/>
        <a:lstStyle/>
        <a:p>
          <a:endParaRPr lang="en-US"/>
        </a:p>
      </dgm:t>
    </dgm:pt>
    <dgm:pt modelId="{B111B9D2-1945-4E42-91AE-7B72FA403DB8}" type="sibTrans" cxnId="{471FD898-9221-48C0-B1F8-DFF7504C20AC}">
      <dgm:prSet/>
      <dgm:spPr/>
      <dgm:t>
        <a:bodyPr/>
        <a:lstStyle/>
        <a:p>
          <a:endParaRPr lang="en-US"/>
        </a:p>
      </dgm:t>
    </dgm:pt>
    <dgm:pt modelId="{9ADB57F5-5F1B-41A2-AE95-6642BE164617}">
      <dgm:prSet phldrT="[Text]" phldr="1"/>
      <dgm:spPr/>
      <dgm:t>
        <a:bodyPr/>
        <a:lstStyle/>
        <a:p>
          <a:endParaRPr lang="en-US"/>
        </a:p>
      </dgm:t>
    </dgm:pt>
    <dgm:pt modelId="{0CED9FCC-59A1-4678-BA4B-82D7311703B9}" type="parTrans" cxnId="{7ADFE51A-D231-4F3E-935F-53EF373B7DF6}">
      <dgm:prSet/>
      <dgm:spPr/>
      <dgm:t>
        <a:bodyPr/>
        <a:lstStyle/>
        <a:p>
          <a:endParaRPr lang="en-US"/>
        </a:p>
      </dgm:t>
    </dgm:pt>
    <dgm:pt modelId="{F3744CFA-9E2A-4EAD-8058-DF282BBB280D}" type="sibTrans" cxnId="{7ADFE51A-D231-4F3E-935F-53EF373B7DF6}">
      <dgm:prSet/>
      <dgm:spPr/>
      <dgm:t>
        <a:bodyPr/>
        <a:lstStyle/>
        <a:p>
          <a:endParaRPr lang="en-US"/>
        </a:p>
      </dgm:t>
    </dgm:pt>
    <dgm:pt modelId="{DB1E8BEC-B044-4AD2-B387-B258058E621B}">
      <dgm:prSet phldrT="[Text]" phldr="1"/>
      <dgm:spPr/>
      <dgm:t>
        <a:bodyPr/>
        <a:lstStyle/>
        <a:p>
          <a:endParaRPr lang="en-US"/>
        </a:p>
      </dgm:t>
    </dgm:pt>
    <dgm:pt modelId="{3655C7FB-413D-4957-8D86-19311CCF1EC9}" type="parTrans" cxnId="{50655EFE-BA76-4EAA-B555-68920A813A00}">
      <dgm:prSet/>
      <dgm:spPr/>
      <dgm:t>
        <a:bodyPr/>
        <a:lstStyle/>
        <a:p>
          <a:endParaRPr lang="en-US"/>
        </a:p>
      </dgm:t>
    </dgm:pt>
    <dgm:pt modelId="{1A587DE3-4979-4F86-86A9-AD6C215CCBB1}" type="sibTrans" cxnId="{50655EFE-BA76-4EAA-B555-68920A813A00}">
      <dgm:prSet/>
      <dgm:spPr/>
      <dgm:t>
        <a:bodyPr/>
        <a:lstStyle/>
        <a:p>
          <a:endParaRPr lang="en-US"/>
        </a:p>
      </dgm:t>
    </dgm:pt>
    <dgm:pt modelId="{1A87127C-CFAD-4ECD-930E-A192A9CF4C11}">
      <dgm:prSet phldrT="[Text]" phldr="1"/>
      <dgm:spPr/>
      <dgm:t>
        <a:bodyPr/>
        <a:lstStyle/>
        <a:p>
          <a:endParaRPr lang="en-US"/>
        </a:p>
      </dgm:t>
    </dgm:pt>
    <dgm:pt modelId="{7866EC3C-3702-46C4-9CAC-11B15939935E}" type="parTrans" cxnId="{738EAEF5-B17F-4113-9872-80AB5A84BE51}">
      <dgm:prSet/>
      <dgm:spPr/>
      <dgm:t>
        <a:bodyPr/>
        <a:lstStyle/>
        <a:p>
          <a:endParaRPr lang="en-US"/>
        </a:p>
      </dgm:t>
    </dgm:pt>
    <dgm:pt modelId="{0409191F-7DF5-408C-87E4-C1B22A47AB83}" type="sibTrans" cxnId="{738EAEF5-B17F-4113-9872-80AB5A84BE51}">
      <dgm:prSet/>
      <dgm:spPr/>
      <dgm:t>
        <a:bodyPr/>
        <a:lstStyle/>
        <a:p>
          <a:endParaRPr lang="en-US"/>
        </a:p>
      </dgm:t>
    </dgm:pt>
    <dgm:pt modelId="{E7282F88-34FB-45EF-A184-D044EFA8363E}">
      <dgm:prSet phldrT="[Text]" phldr="1"/>
      <dgm:spPr/>
      <dgm:t>
        <a:bodyPr/>
        <a:lstStyle/>
        <a:p>
          <a:endParaRPr lang="en-US"/>
        </a:p>
      </dgm:t>
    </dgm:pt>
    <dgm:pt modelId="{8634AC66-ACCE-442B-A993-0196675F7800}" type="parTrans" cxnId="{85B6B99E-37E3-4344-A999-902B9F76A72E}">
      <dgm:prSet/>
      <dgm:spPr/>
      <dgm:t>
        <a:bodyPr/>
        <a:lstStyle/>
        <a:p>
          <a:endParaRPr lang="en-US"/>
        </a:p>
      </dgm:t>
    </dgm:pt>
    <dgm:pt modelId="{450BB08E-87B1-4DA3-93A9-6CEA3975F295}" type="sibTrans" cxnId="{85B6B99E-37E3-4344-A999-902B9F76A72E}">
      <dgm:prSet/>
      <dgm:spPr/>
      <dgm:t>
        <a:bodyPr/>
        <a:lstStyle/>
        <a:p>
          <a:endParaRPr lang="en-US"/>
        </a:p>
      </dgm:t>
    </dgm:pt>
    <dgm:pt modelId="{80C927B2-42C2-46C8-8C34-D2E2F9931336}" type="pres">
      <dgm:prSet presAssocID="{2D1B26B7-2E95-4167-9F99-F1BD6446AC9C}" presName="diagram" presStyleCnt="0">
        <dgm:presLayoutVars>
          <dgm:dir/>
          <dgm:resizeHandles val="exact"/>
        </dgm:presLayoutVars>
      </dgm:prSet>
      <dgm:spPr/>
    </dgm:pt>
    <dgm:pt modelId="{32657C02-6535-49C0-B9E0-8639EBB564AC}" type="pres">
      <dgm:prSet presAssocID="{C4E4E0A9-567A-4649-9141-1A955B428C48}" presName="node" presStyleLbl="node1" presStyleIdx="0" presStyleCnt="5">
        <dgm:presLayoutVars>
          <dgm:bulletEnabled val="1"/>
        </dgm:presLayoutVars>
      </dgm:prSet>
      <dgm:spPr/>
    </dgm:pt>
    <dgm:pt modelId="{E0697A59-6E66-40EC-8FE9-9DE5C5AC3186}" type="pres">
      <dgm:prSet presAssocID="{B111B9D2-1945-4E42-91AE-7B72FA403DB8}" presName="sibTrans" presStyleCnt="0"/>
      <dgm:spPr/>
    </dgm:pt>
    <dgm:pt modelId="{1ACC7E5B-F6C5-4D89-AF9F-70F79F0ACC05}" type="pres">
      <dgm:prSet presAssocID="{9ADB57F5-5F1B-41A2-AE95-6642BE164617}" presName="node" presStyleLbl="node1" presStyleIdx="1" presStyleCnt="5">
        <dgm:presLayoutVars>
          <dgm:bulletEnabled val="1"/>
        </dgm:presLayoutVars>
      </dgm:prSet>
      <dgm:spPr/>
    </dgm:pt>
    <dgm:pt modelId="{330019FD-6E3C-4C41-A67D-4A328447745F}" type="pres">
      <dgm:prSet presAssocID="{F3744CFA-9E2A-4EAD-8058-DF282BBB280D}" presName="sibTrans" presStyleCnt="0"/>
      <dgm:spPr/>
    </dgm:pt>
    <dgm:pt modelId="{059B0AA0-E86E-4C05-B6D7-DEA75D77C4E8}" type="pres">
      <dgm:prSet presAssocID="{DB1E8BEC-B044-4AD2-B387-B258058E621B}" presName="node" presStyleLbl="node1" presStyleIdx="2" presStyleCnt="5">
        <dgm:presLayoutVars>
          <dgm:bulletEnabled val="1"/>
        </dgm:presLayoutVars>
      </dgm:prSet>
      <dgm:spPr/>
    </dgm:pt>
    <dgm:pt modelId="{176B4457-F449-4CDD-91F6-1B17C79DAEB6}" type="pres">
      <dgm:prSet presAssocID="{1A587DE3-4979-4F86-86A9-AD6C215CCBB1}" presName="sibTrans" presStyleCnt="0"/>
      <dgm:spPr/>
    </dgm:pt>
    <dgm:pt modelId="{FC255489-F446-44D2-BCD6-04F0DFC45083}" type="pres">
      <dgm:prSet presAssocID="{1A87127C-CFAD-4ECD-930E-A192A9CF4C11}" presName="node" presStyleLbl="node1" presStyleIdx="3" presStyleCnt="5">
        <dgm:presLayoutVars>
          <dgm:bulletEnabled val="1"/>
        </dgm:presLayoutVars>
      </dgm:prSet>
      <dgm:spPr/>
    </dgm:pt>
    <dgm:pt modelId="{3B5ABC99-FB6E-479D-B556-995253A24DA0}" type="pres">
      <dgm:prSet presAssocID="{0409191F-7DF5-408C-87E4-C1B22A47AB83}" presName="sibTrans" presStyleCnt="0"/>
      <dgm:spPr/>
    </dgm:pt>
    <dgm:pt modelId="{956DBFE0-F65A-4B27-A5A5-323A0DC4BDAE}" type="pres">
      <dgm:prSet presAssocID="{E7282F88-34FB-45EF-A184-D044EFA8363E}" presName="node" presStyleLbl="node1" presStyleIdx="4" presStyleCnt="5">
        <dgm:presLayoutVars>
          <dgm:bulletEnabled val="1"/>
        </dgm:presLayoutVars>
      </dgm:prSet>
      <dgm:spPr/>
    </dgm:pt>
  </dgm:ptLst>
  <dgm:cxnLst>
    <dgm:cxn modelId="{493E7A61-08B4-412C-BE3B-540AF5F64A97}" type="presOf" srcId="{DB1E8BEC-B044-4AD2-B387-B258058E621B}" destId="{059B0AA0-E86E-4C05-B6D7-DEA75D77C4E8}" srcOrd="0" destOrd="0" presId="urn:microsoft.com/office/officeart/2005/8/layout/default"/>
    <dgm:cxn modelId="{6630A2AC-399D-4D63-9CC0-2B39F087C0E4}" type="presOf" srcId="{2D1B26B7-2E95-4167-9F99-F1BD6446AC9C}" destId="{80C927B2-42C2-46C8-8C34-D2E2F9931336}" srcOrd="0" destOrd="0" presId="urn:microsoft.com/office/officeart/2005/8/layout/default"/>
    <dgm:cxn modelId="{09778178-AD39-404E-9582-42309E259A70}" type="presOf" srcId="{E7282F88-34FB-45EF-A184-D044EFA8363E}" destId="{956DBFE0-F65A-4B27-A5A5-323A0DC4BDAE}" srcOrd="0" destOrd="0" presId="urn:microsoft.com/office/officeart/2005/8/layout/default"/>
    <dgm:cxn modelId="{471FD898-9221-48C0-B1F8-DFF7504C20AC}" srcId="{2D1B26B7-2E95-4167-9F99-F1BD6446AC9C}" destId="{C4E4E0A9-567A-4649-9141-1A955B428C48}" srcOrd="0" destOrd="0" parTransId="{378BE276-31E7-4A84-B79C-4A0F86BB52C8}" sibTransId="{B111B9D2-1945-4E42-91AE-7B72FA403DB8}"/>
    <dgm:cxn modelId="{EC142ED9-0892-43CD-86ED-41F3588454FF}" type="presOf" srcId="{C4E4E0A9-567A-4649-9141-1A955B428C48}" destId="{32657C02-6535-49C0-B9E0-8639EBB564AC}" srcOrd="0" destOrd="0" presId="urn:microsoft.com/office/officeart/2005/8/layout/default"/>
    <dgm:cxn modelId="{85B6B99E-37E3-4344-A999-902B9F76A72E}" srcId="{2D1B26B7-2E95-4167-9F99-F1BD6446AC9C}" destId="{E7282F88-34FB-45EF-A184-D044EFA8363E}" srcOrd="4" destOrd="0" parTransId="{8634AC66-ACCE-442B-A993-0196675F7800}" sibTransId="{450BB08E-87B1-4DA3-93A9-6CEA3975F295}"/>
    <dgm:cxn modelId="{7ADFE51A-D231-4F3E-935F-53EF373B7DF6}" srcId="{2D1B26B7-2E95-4167-9F99-F1BD6446AC9C}" destId="{9ADB57F5-5F1B-41A2-AE95-6642BE164617}" srcOrd="1" destOrd="0" parTransId="{0CED9FCC-59A1-4678-BA4B-82D7311703B9}" sibTransId="{F3744CFA-9E2A-4EAD-8058-DF282BBB280D}"/>
    <dgm:cxn modelId="{50655EFE-BA76-4EAA-B555-68920A813A00}" srcId="{2D1B26B7-2E95-4167-9F99-F1BD6446AC9C}" destId="{DB1E8BEC-B044-4AD2-B387-B258058E621B}" srcOrd="2" destOrd="0" parTransId="{3655C7FB-413D-4957-8D86-19311CCF1EC9}" sibTransId="{1A587DE3-4979-4F86-86A9-AD6C215CCBB1}"/>
    <dgm:cxn modelId="{2A6A94E1-1862-45FD-9B5F-2A5D3FD8C543}" type="presOf" srcId="{1A87127C-CFAD-4ECD-930E-A192A9CF4C11}" destId="{FC255489-F446-44D2-BCD6-04F0DFC45083}" srcOrd="0" destOrd="0" presId="urn:microsoft.com/office/officeart/2005/8/layout/default"/>
    <dgm:cxn modelId="{738EAEF5-B17F-4113-9872-80AB5A84BE51}" srcId="{2D1B26B7-2E95-4167-9F99-F1BD6446AC9C}" destId="{1A87127C-CFAD-4ECD-930E-A192A9CF4C11}" srcOrd="3" destOrd="0" parTransId="{7866EC3C-3702-46C4-9CAC-11B15939935E}" sibTransId="{0409191F-7DF5-408C-87E4-C1B22A47AB83}"/>
    <dgm:cxn modelId="{FB0B77DA-749C-4617-8F78-7A0EDCC2B8EE}" type="presOf" srcId="{9ADB57F5-5F1B-41A2-AE95-6642BE164617}" destId="{1ACC7E5B-F6C5-4D89-AF9F-70F79F0ACC05}" srcOrd="0" destOrd="0" presId="urn:microsoft.com/office/officeart/2005/8/layout/default"/>
    <dgm:cxn modelId="{DB8E9218-6961-4DE0-9739-4ED9AB6F9335}" type="presParOf" srcId="{80C927B2-42C2-46C8-8C34-D2E2F9931336}" destId="{32657C02-6535-49C0-B9E0-8639EBB564AC}" srcOrd="0" destOrd="0" presId="urn:microsoft.com/office/officeart/2005/8/layout/default"/>
    <dgm:cxn modelId="{1750326F-E3FE-49F1-841F-CFAE338A4E4A}" type="presParOf" srcId="{80C927B2-42C2-46C8-8C34-D2E2F9931336}" destId="{E0697A59-6E66-40EC-8FE9-9DE5C5AC3186}" srcOrd="1" destOrd="0" presId="urn:microsoft.com/office/officeart/2005/8/layout/default"/>
    <dgm:cxn modelId="{FA0ED654-201A-473B-834B-6D19047AABB2}" type="presParOf" srcId="{80C927B2-42C2-46C8-8C34-D2E2F9931336}" destId="{1ACC7E5B-F6C5-4D89-AF9F-70F79F0ACC05}" srcOrd="2" destOrd="0" presId="urn:microsoft.com/office/officeart/2005/8/layout/default"/>
    <dgm:cxn modelId="{36DAEEC1-C9C4-4A65-B59A-87D5734832B3}" type="presParOf" srcId="{80C927B2-42C2-46C8-8C34-D2E2F9931336}" destId="{330019FD-6E3C-4C41-A67D-4A328447745F}" srcOrd="3" destOrd="0" presId="urn:microsoft.com/office/officeart/2005/8/layout/default"/>
    <dgm:cxn modelId="{56331262-0EBB-47CD-ACF8-B5A57852D414}" type="presParOf" srcId="{80C927B2-42C2-46C8-8C34-D2E2F9931336}" destId="{059B0AA0-E86E-4C05-B6D7-DEA75D77C4E8}" srcOrd="4" destOrd="0" presId="urn:microsoft.com/office/officeart/2005/8/layout/default"/>
    <dgm:cxn modelId="{C3CE3A58-6905-4C86-A79E-524E02302425}" type="presParOf" srcId="{80C927B2-42C2-46C8-8C34-D2E2F9931336}" destId="{176B4457-F449-4CDD-91F6-1B17C79DAEB6}" srcOrd="5" destOrd="0" presId="urn:microsoft.com/office/officeart/2005/8/layout/default"/>
    <dgm:cxn modelId="{FEA8A5A4-4E8C-4F7F-9553-B0E8EC554B4C}" type="presParOf" srcId="{80C927B2-42C2-46C8-8C34-D2E2F9931336}" destId="{FC255489-F446-44D2-BCD6-04F0DFC45083}" srcOrd="6" destOrd="0" presId="urn:microsoft.com/office/officeart/2005/8/layout/default"/>
    <dgm:cxn modelId="{C57B6E0D-40BA-4423-822F-20468F34D913}" type="presParOf" srcId="{80C927B2-42C2-46C8-8C34-D2E2F9931336}" destId="{3B5ABC99-FB6E-479D-B556-995253A24DA0}" srcOrd="7" destOrd="0" presId="urn:microsoft.com/office/officeart/2005/8/layout/default"/>
    <dgm:cxn modelId="{22758B1C-1DE5-415D-B4F0-46463D20DADB}" type="presParOf" srcId="{80C927B2-42C2-46C8-8C34-D2E2F9931336}" destId="{956DBFE0-F65A-4B27-A5A5-323A0DC4BDAE}" srcOrd="8" destOrd="0" presId="urn:microsoft.com/office/officeart/2005/8/layout/default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985E752-5D32-4461-B02C-B737DE06BBD4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0"/>
      <dgm:spPr/>
      <dgm:t>
        <a:bodyPr/>
        <a:lstStyle/>
        <a:p>
          <a:endParaRPr lang="en-US"/>
        </a:p>
      </dgm:t>
    </dgm:pt>
    <dgm:pt modelId="{EA97E0AB-B0E5-474C-B4B7-54EC05B84B67}">
      <dgm:prSet phldrT="[Text]" phldr="1"/>
      <dgm:spPr/>
      <dgm:t>
        <a:bodyPr/>
        <a:lstStyle/>
        <a:p>
          <a:endParaRPr lang="en-US"/>
        </a:p>
      </dgm:t>
    </dgm:pt>
    <dgm:pt modelId="{11B9B933-72B5-4931-B761-8430EA593017}" type="parTrans" cxnId="{5EDBD2A5-1A98-46AF-92E6-27D1989CC581}">
      <dgm:prSet/>
      <dgm:spPr/>
      <dgm:t>
        <a:bodyPr/>
        <a:lstStyle/>
        <a:p>
          <a:endParaRPr lang="en-US"/>
        </a:p>
      </dgm:t>
    </dgm:pt>
    <dgm:pt modelId="{CA60257E-0684-46F3-8135-682BBFB652BC}" type="sibTrans" cxnId="{5EDBD2A5-1A98-46AF-92E6-27D1989CC581}">
      <dgm:prSet/>
      <dgm:spPr/>
      <dgm:t>
        <a:bodyPr/>
        <a:lstStyle/>
        <a:p>
          <a:endParaRPr lang="en-US"/>
        </a:p>
      </dgm:t>
    </dgm:pt>
    <dgm:pt modelId="{E68C980F-8167-47DF-8B88-A9CF3A7E5E80}">
      <dgm:prSet phldrT="[Text]" phldr="1"/>
      <dgm:spPr/>
      <dgm:t>
        <a:bodyPr/>
        <a:lstStyle/>
        <a:p>
          <a:endParaRPr lang="en-US"/>
        </a:p>
      </dgm:t>
    </dgm:pt>
    <dgm:pt modelId="{316169DE-6ED0-4921-A824-CE739FD3ADF5}" type="parTrans" cxnId="{49629370-7CD0-4E78-9C33-2D54C8BCC706}">
      <dgm:prSet/>
      <dgm:spPr/>
      <dgm:t>
        <a:bodyPr/>
        <a:lstStyle/>
        <a:p>
          <a:endParaRPr lang="en-US"/>
        </a:p>
      </dgm:t>
    </dgm:pt>
    <dgm:pt modelId="{DAADBFB3-A218-476F-8ACF-22D52B979D86}" type="sibTrans" cxnId="{49629370-7CD0-4E78-9C33-2D54C8BCC706}">
      <dgm:prSet/>
      <dgm:spPr/>
      <dgm:t>
        <a:bodyPr/>
        <a:lstStyle/>
        <a:p>
          <a:endParaRPr lang="en-US"/>
        </a:p>
      </dgm:t>
    </dgm:pt>
    <dgm:pt modelId="{9B73D903-7867-4880-BFD8-789031F27F5A}">
      <dgm:prSet phldrT="[Text]" phldr="1"/>
      <dgm:spPr/>
      <dgm:t>
        <a:bodyPr/>
        <a:lstStyle/>
        <a:p>
          <a:endParaRPr lang="en-US"/>
        </a:p>
      </dgm:t>
    </dgm:pt>
    <dgm:pt modelId="{D4787B28-82EC-4A68-87B4-27AF80671A36}" type="parTrans" cxnId="{24CFC9BD-DE16-46EB-9FFF-141E6648D18E}">
      <dgm:prSet/>
      <dgm:spPr/>
      <dgm:t>
        <a:bodyPr/>
        <a:lstStyle/>
        <a:p>
          <a:endParaRPr lang="en-US"/>
        </a:p>
      </dgm:t>
    </dgm:pt>
    <dgm:pt modelId="{8DCFCB40-08A5-48E9-8E4B-754E08C14421}" type="sibTrans" cxnId="{24CFC9BD-DE16-46EB-9FFF-141E6648D18E}">
      <dgm:prSet/>
      <dgm:spPr/>
      <dgm:t>
        <a:bodyPr/>
        <a:lstStyle/>
        <a:p>
          <a:endParaRPr lang="en-US"/>
        </a:p>
      </dgm:t>
    </dgm:pt>
    <dgm:pt modelId="{D911E49E-A59F-4C57-A078-3F29F68D9936}">
      <dgm:prSet phldrT="[Text]" phldr="1"/>
      <dgm:spPr/>
      <dgm:t>
        <a:bodyPr/>
        <a:lstStyle/>
        <a:p>
          <a:endParaRPr lang="en-US"/>
        </a:p>
      </dgm:t>
    </dgm:pt>
    <dgm:pt modelId="{D0ABD0A2-81B4-4E17-A050-BD893EB98B9D}" type="parTrans" cxnId="{03408BBA-2960-43DC-93DE-8F2DCB4E8A5C}">
      <dgm:prSet/>
      <dgm:spPr/>
      <dgm:t>
        <a:bodyPr/>
        <a:lstStyle/>
        <a:p>
          <a:endParaRPr lang="en-US"/>
        </a:p>
      </dgm:t>
    </dgm:pt>
    <dgm:pt modelId="{28F98191-7E6B-469C-AD34-515EFA22FF56}" type="sibTrans" cxnId="{03408BBA-2960-43DC-93DE-8F2DCB4E8A5C}">
      <dgm:prSet/>
      <dgm:spPr/>
      <dgm:t>
        <a:bodyPr/>
        <a:lstStyle/>
        <a:p>
          <a:endParaRPr lang="en-US"/>
        </a:p>
      </dgm:t>
    </dgm:pt>
    <dgm:pt modelId="{D1F9D7C1-A38B-470A-B376-5924A34002C3}">
      <dgm:prSet phldrT="[Text]" phldr="1"/>
      <dgm:spPr/>
      <dgm:t>
        <a:bodyPr/>
        <a:lstStyle/>
        <a:p>
          <a:endParaRPr lang="en-US"/>
        </a:p>
      </dgm:t>
    </dgm:pt>
    <dgm:pt modelId="{C476D3BC-DCB1-4350-8BD9-DD876DFEEEAE}" type="parTrans" cxnId="{0976203C-307E-42D7-960B-A72365E4D3D2}">
      <dgm:prSet/>
      <dgm:spPr/>
      <dgm:t>
        <a:bodyPr/>
        <a:lstStyle/>
        <a:p>
          <a:endParaRPr lang="en-US"/>
        </a:p>
      </dgm:t>
    </dgm:pt>
    <dgm:pt modelId="{14B9980C-2EBE-4673-8056-98D1AA41A2F9}" type="sibTrans" cxnId="{0976203C-307E-42D7-960B-A72365E4D3D2}">
      <dgm:prSet/>
      <dgm:spPr/>
      <dgm:t>
        <a:bodyPr/>
        <a:lstStyle/>
        <a:p>
          <a:endParaRPr lang="en-US"/>
        </a:p>
      </dgm:t>
    </dgm:pt>
    <dgm:pt modelId="{1A1D70C6-D26C-469F-9B73-E89DC1B6EF41}" type="pres">
      <dgm:prSet presAssocID="{8985E752-5D32-4461-B02C-B737DE06BBD4}" presName="diagram" presStyleCnt="0">
        <dgm:presLayoutVars>
          <dgm:dir/>
          <dgm:resizeHandles val="exact"/>
        </dgm:presLayoutVars>
      </dgm:prSet>
      <dgm:spPr/>
    </dgm:pt>
    <dgm:pt modelId="{26722636-90AB-4806-BC7B-090DA5B160D9}" type="pres">
      <dgm:prSet presAssocID="{EA97E0AB-B0E5-474C-B4B7-54EC05B84B67}" presName="node" presStyleLbl="node1" presStyleIdx="0" presStyleCnt="5">
        <dgm:presLayoutVars>
          <dgm:bulletEnabled val="1"/>
        </dgm:presLayoutVars>
      </dgm:prSet>
      <dgm:spPr/>
    </dgm:pt>
    <dgm:pt modelId="{770F8B36-A4C0-443D-80CA-38D63097F7E0}" type="pres">
      <dgm:prSet presAssocID="{CA60257E-0684-46F3-8135-682BBFB652BC}" presName="sibTrans" presStyleCnt="0"/>
      <dgm:spPr/>
    </dgm:pt>
    <dgm:pt modelId="{046034A7-FB9A-4D6E-A29C-8C184DA28348}" type="pres">
      <dgm:prSet presAssocID="{E68C980F-8167-47DF-8B88-A9CF3A7E5E80}" presName="node" presStyleLbl="node1" presStyleIdx="1" presStyleCnt="5">
        <dgm:presLayoutVars>
          <dgm:bulletEnabled val="1"/>
        </dgm:presLayoutVars>
      </dgm:prSet>
      <dgm:spPr/>
    </dgm:pt>
    <dgm:pt modelId="{4D0D1D21-F85E-4F35-AA26-5B9271693E90}" type="pres">
      <dgm:prSet presAssocID="{DAADBFB3-A218-476F-8ACF-22D52B979D86}" presName="sibTrans" presStyleCnt="0"/>
      <dgm:spPr/>
    </dgm:pt>
    <dgm:pt modelId="{D1C4C8C0-CC92-4D19-9154-1D56667DC2F1}" type="pres">
      <dgm:prSet presAssocID="{9B73D903-7867-4880-BFD8-789031F27F5A}" presName="node" presStyleLbl="node1" presStyleIdx="2" presStyleCnt="5">
        <dgm:presLayoutVars>
          <dgm:bulletEnabled val="1"/>
        </dgm:presLayoutVars>
      </dgm:prSet>
      <dgm:spPr/>
    </dgm:pt>
    <dgm:pt modelId="{B31548A2-AC62-4D80-907F-D78DB003965C}" type="pres">
      <dgm:prSet presAssocID="{8DCFCB40-08A5-48E9-8E4B-754E08C14421}" presName="sibTrans" presStyleCnt="0"/>
      <dgm:spPr/>
    </dgm:pt>
    <dgm:pt modelId="{3E290420-1589-491C-9004-1E2EC2EA4F68}" type="pres">
      <dgm:prSet presAssocID="{D911E49E-A59F-4C57-A078-3F29F68D9936}" presName="node" presStyleLbl="node1" presStyleIdx="3" presStyleCnt="5">
        <dgm:presLayoutVars>
          <dgm:bulletEnabled val="1"/>
        </dgm:presLayoutVars>
      </dgm:prSet>
      <dgm:spPr/>
    </dgm:pt>
    <dgm:pt modelId="{607A5627-3560-4B3C-89C1-F60A998F02B6}" type="pres">
      <dgm:prSet presAssocID="{28F98191-7E6B-469C-AD34-515EFA22FF56}" presName="sibTrans" presStyleCnt="0"/>
      <dgm:spPr/>
    </dgm:pt>
    <dgm:pt modelId="{76D91C21-3628-47CF-B5C2-ABC48E94A555}" type="pres">
      <dgm:prSet presAssocID="{D1F9D7C1-A38B-470A-B376-5924A34002C3}" presName="node" presStyleLbl="node1" presStyleIdx="4" presStyleCnt="5">
        <dgm:presLayoutVars>
          <dgm:bulletEnabled val="1"/>
        </dgm:presLayoutVars>
      </dgm:prSet>
      <dgm:spPr/>
    </dgm:pt>
  </dgm:ptLst>
  <dgm:cxnLst>
    <dgm:cxn modelId="{49629370-7CD0-4E78-9C33-2D54C8BCC706}" srcId="{8985E752-5D32-4461-B02C-B737DE06BBD4}" destId="{E68C980F-8167-47DF-8B88-A9CF3A7E5E80}" srcOrd="1" destOrd="0" parTransId="{316169DE-6ED0-4921-A824-CE739FD3ADF5}" sibTransId="{DAADBFB3-A218-476F-8ACF-22D52B979D86}"/>
    <dgm:cxn modelId="{D8B74B49-773B-4FAF-82B1-71A00F32957F}" type="presOf" srcId="{D1F9D7C1-A38B-470A-B376-5924A34002C3}" destId="{76D91C21-3628-47CF-B5C2-ABC48E94A555}" srcOrd="0" destOrd="0" presId="urn:microsoft.com/office/officeart/2005/8/layout/default"/>
    <dgm:cxn modelId="{0976203C-307E-42D7-960B-A72365E4D3D2}" srcId="{8985E752-5D32-4461-B02C-B737DE06BBD4}" destId="{D1F9D7C1-A38B-470A-B376-5924A34002C3}" srcOrd="4" destOrd="0" parTransId="{C476D3BC-DCB1-4350-8BD9-DD876DFEEEAE}" sibTransId="{14B9980C-2EBE-4673-8056-98D1AA41A2F9}"/>
    <dgm:cxn modelId="{95C6458D-A77A-41CD-8320-9D8B0A11C2F0}" type="presOf" srcId="{8985E752-5D32-4461-B02C-B737DE06BBD4}" destId="{1A1D70C6-D26C-469F-9B73-E89DC1B6EF41}" srcOrd="0" destOrd="0" presId="urn:microsoft.com/office/officeart/2005/8/layout/default"/>
    <dgm:cxn modelId="{5EDBD2A5-1A98-46AF-92E6-27D1989CC581}" srcId="{8985E752-5D32-4461-B02C-B737DE06BBD4}" destId="{EA97E0AB-B0E5-474C-B4B7-54EC05B84B67}" srcOrd="0" destOrd="0" parTransId="{11B9B933-72B5-4931-B761-8430EA593017}" sibTransId="{CA60257E-0684-46F3-8135-682BBFB652BC}"/>
    <dgm:cxn modelId="{24CFC9BD-DE16-46EB-9FFF-141E6648D18E}" srcId="{8985E752-5D32-4461-B02C-B737DE06BBD4}" destId="{9B73D903-7867-4880-BFD8-789031F27F5A}" srcOrd="2" destOrd="0" parTransId="{D4787B28-82EC-4A68-87B4-27AF80671A36}" sibTransId="{8DCFCB40-08A5-48E9-8E4B-754E08C14421}"/>
    <dgm:cxn modelId="{03408BBA-2960-43DC-93DE-8F2DCB4E8A5C}" srcId="{8985E752-5D32-4461-B02C-B737DE06BBD4}" destId="{D911E49E-A59F-4C57-A078-3F29F68D9936}" srcOrd="3" destOrd="0" parTransId="{D0ABD0A2-81B4-4E17-A050-BD893EB98B9D}" sibTransId="{28F98191-7E6B-469C-AD34-515EFA22FF56}"/>
    <dgm:cxn modelId="{E6FCF716-D234-48CD-AA37-FB3D4DDFC2BA}" type="presOf" srcId="{D911E49E-A59F-4C57-A078-3F29F68D9936}" destId="{3E290420-1589-491C-9004-1E2EC2EA4F68}" srcOrd="0" destOrd="0" presId="urn:microsoft.com/office/officeart/2005/8/layout/default"/>
    <dgm:cxn modelId="{9ADCF27D-F9BD-4EA0-813E-00C4E172DE94}" type="presOf" srcId="{EA97E0AB-B0E5-474C-B4B7-54EC05B84B67}" destId="{26722636-90AB-4806-BC7B-090DA5B160D9}" srcOrd="0" destOrd="0" presId="urn:microsoft.com/office/officeart/2005/8/layout/default"/>
    <dgm:cxn modelId="{2834ACD4-486F-4CCE-AF40-5271EEDA7701}" type="presOf" srcId="{E68C980F-8167-47DF-8B88-A9CF3A7E5E80}" destId="{046034A7-FB9A-4D6E-A29C-8C184DA28348}" srcOrd="0" destOrd="0" presId="urn:microsoft.com/office/officeart/2005/8/layout/default"/>
    <dgm:cxn modelId="{78FA8263-1773-41A3-A4A0-B2EA7C3CFD1C}" type="presOf" srcId="{9B73D903-7867-4880-BFD8-789031F27F5A}" destId="{D1C4C8C0-CC92-4D19-9154-1D56667DC2F1}" srcOrd="0" destOrd="0" presId="urn:microsoft.com/office/officeart/2005/8/layout/default"/>
    <dgm:cxn modelId="{1DD324F9-330D-4541-AC74-F08561512D38}" type="presParOf" srcId="{1A1D70C6-D26C-469F-9B73-E89DC1B6EF41}" destId="{26722636-90AB-4806-BC7B-090DA5B160D9}" srcOrd="0" destOrd="0" presId="urn:microsoft.com/office/officeart/2005/8/layout/default"/>
    <dgm:cxn modelId="{2F2B7891-B3D6-43FF-9204-E4B3E6A62068}" type="presParOf" srcId="{1A1D70C6-D26C-469F-9B73-E89DC1B6EF41}" destId="{770F8B36-A4C0-443D-80CA-38D63097F7E0}" srcOrd="1" destOrd="0" presId="urn:microsoft.com/office/officeart/2005/8/layout/default"/>
    <dgm:cxn modelId="{9E84282C-838A-4FA8-8E91-AA36285A7E90}" type="presParOf" srcId="{1A1D70C6-D26C-469F-9B73-E89DC1B6EF41}" destId="{046034A7-FB9A-4D6E-A29C-8C184DA28348}" srcOrd="2" destOrd="0" presId="urn:microsoft.com/office/officeart/2005/8/layout/default"/>
    <dgm:cxn modelId="{9F8AD453-3C69-43BB-916E-B177F680F32E}" type="presParOf" srcId="{1A1D70C6-D26C-469F-9B73-E89DC1B6EF41}" destId="{4D0D1D21-F85E-4F35-AA26-5B9271693E90}" srcOrd="3" destOrd="0" presId="urn:microsoft.com/office/officeart/2005/8/layout/default"/>
    <dgm:cxn modelId="{AEB72D1E-6D53-4233-86B1-653197FA48FB}" type="presParOf" srcId="{1A1D70C6-D26C-469F-9B73-E89DC1B6EF41}" destId="{D1C4C8C0-CC92-4D19-9154-1D56667DC2F1}" srcOrd="4" destOrd="0" presId="urn:microsoft.com/office/officeart/2005/8/layout/default"/>
    <dgm:cxn modelId="{9C520DFC-9309-4F77-B3EB-40E377419263}" type="presParOf" srcId="{1A1D70C6-D26C-469F-9B73-E89DC1B6EF41}" destId="{B31548A2-AC62-4D80-907F-D78DB003965C}" srcOrd="5" destOrd="0" presId="urn:microsoft.com/office/officeart/2005/8/layout/default"/>
    <dgm:cxn modelId="{6294D398-F53B-4DE6-A01B-D8A2BEAC54F0}" type="presParOf" srcId="{1A1D70C6-D26C-469F-9B73-E89DC1B6EF41}" destId="{3E290420-1589-491C-9004-1E2EC2EA4F68}" srcOrd="6" destOrd="0" presId="urn:microsoft.com/office/officeart/2005/8/layout/default"/>
    <dgm:cxn modelId="{3A6727F3-68C8-44C7-98D7-B2F0DCD482A5}" type="presParOf" srcId="{1A1D70C6-D26C-469F-9B73-E89DC1B6EF41}" destId="{607A5627-3560-4B3C-89C1-F60A998F02B6}" srcOrd="7" destOrd="0" presId="urn:microsoft.com/office/officeart/2005/8/layout/default"/>
    <dgm:cxn modelId="{E8B3BB76-F216-4BCA-A0FD-D9FB0CB21053}" type="presParOf" srcId="{1A1D70C6-D26C-469F-9B73-E89DC1B6EF41}" destId="{76D91C21-3628-47CF-B5C2-ABC48E94A555}" srcOrd="8" destOrd="0" presId="urn:microsoft.com/office/officeart/2005/8/layout/default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BF78FA2-EC17-498C-8553-D11CF7804791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0"/>
      <dgm:spPr/>
      <dgm:t>
        <a:bodyPr/>
        <a:lstStyle/>
        <a:p>
          <a:endParaRPr lang="en-US"/>
        </a:p>
      </dgm:t>
    </dgm:pt>
    <dgm:pt modelId="{209F2A73-7018-4A50-AACD-01A1E31181AA}">
      <dgm:prSet phldrT="[Text]" phldr="1"/>
      <dgm:spPr/>
      <dgm:t>
        <a:bodyPr/>
        <a:lstStyle/>
        <a:p>
          <a:endParaRPr lang="en-US"/>
        </a:p>
      </dgm:t>
    </dgm:pt>
    <dgm:pt modelId="{2FAF1913-4609-4A7A-86E8-B3EDE924EE56}" type="parTrans" cxnId="{AA349084-B5DA-47DE-B5BC-C451BB08882D}">
      <dgm:prSet/>
      <dgm:spPr/>
      <dgm:t>
        <a:bodyPr/>
        <a:lstStyle/>
        <a:p>
          <a:endParaRPr lang="en-US"/>
        </a:p>
      </dgm:t>
    </dgm:pt>
    <dgm:pt modelId="{9DB3EB33-BB29-4700-90ED-3E9993986001}" type="sibTrans" cxnId="{AA349084-B5DA-47DE-B5BC-C451BB08882D}">
      <dgm:prSet/>
      <dgm:spPr/>
      <dgm:t>
        <a:bodyPr/>
        <a:lstStyle/>
        <a:p>
          <a:endParaRPr lang="en-US"/>
        </a:p>
      </dgm:t>
    </dgm:pt>
    <dgm:pt modelId="{10DF62AD-332E-4588-8528-AD3EB491E2BF}">
      <dgm:prSet phldrT="[Text]" phldr="1"/>
      <dgm:spPr/>
      <dgm:t>
        <a:bodyPr/>
        <a:lstStyle/>
        <a:p>
          <a:endParaRPr lang="en-US"/>
        </a:p>
      </dgm:t>
    </dgm:pt>
    <dgm:pt modelId="{0215F496-A069-4B2D-A601-6897FA26063C}" type="parTrans" cxnId="{C7491A57-7F21-45A3-BD55-56C0D5DF42C5}">
      <dgm:prSet/>
      <dgm:spPr/>
      <dgm:t>
        <a:bodyPr/>
        <a:lstStyle/>
        <a:p>
          <a:endParaRPr lang="en-US"/>
        </a:p>
      </dgm:t>
    </dgm:pt>
    <dgm:pt modelId="{6AA432A4-863E-4189-9480-9784050F30DD}" type="sibTrans" cxnId="{C7491A57-7F21-45A3-BD55-56C0D5DF42C5}">
      <dgm:prSet/>
      <dgm:spPr/>
      <dgm:t>
        <a:bodyPr/>
        <a:lstStyle/>
        <a:p>
          <a:endParaRPr lang="en-US"/>
        </a:p>
      </dgm:t>
    </dgm:pt>
    <dgm:pt modelId="{35501FDD-6B3B-4266-B354-7F7F04C3FECB}">
      <dgm:prSet phldrT="[Text]" phldr="1"/>
      <dgm:spPr/>
      <dgm:t>
        <a:bodyPr/>
        <a:lstStyle/>
        <a:p>
          <a:endParaRPr lang="en-US"/>
        </a:p>
      </dgm:t>
    </dgm:pt>
    <dgm:pt modelId="{BA1025D6-24F7-4897-9898-1FBF398A5EBB}" type="parTrans" cxnId="{C4603084-CAED-4EFF-B3A6-7236E3FF8011}">
      <dgm:prSet/>
      <dgm:spPr/>
      <dgm:t>
        <a:bodyPr/>
        <a:lstStyle/>
        <a:p>
          <a:endParaRPr lang="en-US"/>
        </a:p>
      </dgm:t>
    </dgm:pt>
    <dgm:pt modelId="{A7C159A5-D4C5-4422-87DE-95DBF6407E88}" type="sibTrans" cxnId="{C4603084-CAED-4EFF-B3A6-7236E3FF8011}">
      <dgm:prSet/>
      <dgm:spPr/>
      <dgm:t>
        <a:bodyPr/>
        <a:lstStyle/>
        <a:p>
          <a:endParaRPr lang="en-US"/>
        </a:p>
      </dgm:t>
    </dgm:pt>
    <dgm:pt modelId="{CB075BD5-1A4F-493B-B8D6-9B9BA5425BD5}">
      <dgm:prSet phldrT="[Text]" phldr="1"/>
      <dgm:spPr/>
      <dgm:t>
        <a:bodyPr/>
        <a:lstStyle/>
        <a:p>
          <a:endParaRPr lang="en-US"/>
        </a:p>
      </dgm:t>
    </dgm:pt>
    <dgm:pt modelId="{0B171FA0-3EAE-4601-96E4-3C5A9D611C15}" type="parTrans" cxnId="{EF7FFE91-09FB-468E-A4E1-71B193123FE4}">
      <dgm:prSet/>
      <dgm:spPr/>
      <dgm:t>
        <a:bodyPr/>
        <a:lstStyle/>
        <a:p>
          <a:endParaRPr lang="en-US"/>
        </a:p>
      </dgm:t>
    </dgm:pt>
    <dgm:pt modelId="{8727A022-0845-44F9-9F37-F5ABA98A1977}" type="sibTrans" cxnId="{EF7FFE91-09FB-468E-A4E1-71B193123FE4}">
      <dgm:prSet/>
      <dgm:spPr/>
      <dgm:t>
        <a:bodyPr/>
        <a:lstStyle/>
        <a:p>
          <a:endParaRPr lang="en-US"/>
        </a:p>
      </dgm:t>
    </dgm:pt>
    <dgm:pt modelId="{319A343A-4B6B-4F73-A078-7CF7424A83BF}">
      <dgm:prSet phldrT="[Text]" phldr="1"/>
      <dgm:spPr/>
      <dgm:t>
        <a:bodyPr/>
        <a:lstStyle/>
        <a:p>
          <a:endParaRPr lang="en-US"/>
        </a:p>
      </dgm:t>
    </dgm:pt>
    <dgm:pt modelId="{91D5F5BD-40FE-4191-9913-FE1DBB001E52}" type="parTrans" cxnId="{1A523F87-55EB-4B4D-8A69-E0F2A2EF6FD5}">
      <dgm:prSet/>
      <dgm:spPr/>
      <dgm:t>
        <a:bodyPr/>
        <a:lstStyle/>
        <a:p>
          <a:endParaRPr lang="en-US"/>
        </a:p>
      </dgm:t>
    </dgm:pt>
    <dgm:pt modelId="{43B57D3A-2A95-49CF-B85B-1D5CCAFD6567}" type="sibTrans" cxnId="{1A523F87-55EB-4B4D-8A69-E0F2A2EF6FD5}">
      <dgm:prSet/>
      <dgm:spPr/>
      <dgm:t>
        <a:bodyPr/>
        <a:lstStyle/>
        <a:p>
          <a:endParaRPr lang="en-US"/>
        </a:p>
      </dgm:t>
    </dgm:pt>
    <dgm:pt modelId="{B4F2B0AA-08E4-4A34-ABC3-00C19A5C62C4}" type="pres">
      <dgm:prSet presAssocID="{FBF78FA2-EC17-498C-8553-D11CF7804791}" presName="diagram" presStyleCnt="0">
        <dgm:presLayoutVars>
          <dgm:dir/>
          <dgm:resizeHandles val="exact"/>
        </dgm:presLayoutVars>
      </dgm:prSet>
      <dgm:spPr/>
    </dgm:pt>
    <dgm:pt modelId="{7ED3FA79-B71F-4A7F-99A9-B1E733CA0499}" type="pres">
      <dgm:prSet presAssocID="{209F2A73-7018-4A50-AACD-01A1E31181AA}" presName="node" presStyleLbl="node1" presStyleIdx="0" presStyleCnt="5">
        <dgm:presLayoutVars>
          <dgm:bulletEnabled val="1"/>
        </dgm:presLayoutVars>
      </dgm:prSet>
      <dgm:spPr/>
    </dgm:pt>
    <dgm:pt modelId="{D273D2E6-B054-4744-B7C6-D993CF849714}" type="pres">
      <dgm:prSet presAssocID="{9DB3EB33-BB29-4700-90ED-3E9993986001}" presName="sibTrans" presStyleCnt="0"/>
      <dgm:spPr/>
    </dgm:pt>
    <dgm:pt modelId="{959609B6-BE31-43D3-956A-1F3FC800696F}" type="pres">
      <dgm:prSet presAssocID="{10DF62AD-332E-4588-8528-AD3EB491E2BF}" presName="node" presStyleLbl="node1" presStyleIdx="1" presStyleCnt="5">
        <dgm:presLayoutVars>
          <dgm:bulletEnabled val="1"/>
        </dgm:presLayoutVars>
      </dgm:prSet>
      <dgm:spPr/>
    </dgm:pt>
    <dgm:pt modelId="{78CD05BD-3F2C-4650-8755-E6D464CE0FD0}" type="pres">
      <dgm:prSet presAssocID="{6AA432A4-863E-4189-9480-9784050F30DD}" presName="sibTrans" presStyleCnt="0"/>
      <dgm:spPr/>
    </dgm:pt>
    <dgm:pt modelId="{DC6C6559-042F-477D-8653-ECB1C5513BD1}" type="pres">
      <dgm:prSet presAssocID="{35501FDD-6B3B-4266-B354-7F7F04C3FECB}" presName="node" presStyleLbl="node1" presStyleIdx="2" presStyleCnt="5">
        <dgm:presLayoutVars>
          <dgm:bulletEnabled val="1"/>
        </dgm:presLayoutVars>
      </dgm:prSet>
      <dgm:spPr/>
    </dgm:pt>
    <dgm:pt modelId="{6971CEA6-2138-460A-9196-EDB1DC2AAAAC}" type="pres">
      <dgm:prSet presAssocID="{A7C159A5-D4C5-4422-87DE-95DBF6407E88}" presName="sibTrans" presStyleCnt="0"/>
      <dgm:spPr/>
    </dgm:pt>
    <dgm:pt modelId="{6C06F0E5-10E2-4E2E-8745-E7941C46ECD1}" type="pres">
      <dgm:prSet presAssocID="{CB075BD5-1A4F-493B-B8D6-9B9BA5425BD5}" presName="node" presStyleLbl="node1" presStyleIdx="3" presStyleCnt="5">
        <dgm:presLayoutVars>
          <dgm:bulletEnabled val="1"/>
        </dgm:presLayoutVars>
      </dgm:prSet>
      <dgm:spPr/>
    </dgm:pt>
    <dgm:pt modelId="{9C90E37D-899C-4924-A2F6-D5E22F79A1C5}" type="pres">
      <dgm:prSet presAssocID="{8727A022-0845-44F9-9F37-F5ABA98A1977}" presName="sibTrans" presStyleCnt="0"/>
      <dgm:spPr/>
    </dgm:pt>
    <dgm:pt modelId="{CD258307-DB13-4785-BB92-CC95651E2BF3}" type="pres">
      <dgm:prSet presAssocID="{319A343A-4B6B-4F73-A078-7CF7424A83BF}" presName="node" presStyleLbl="node1" presStyleIdx="4" presStyleCnt="5">
        <dgm:presLayoutVars>
          <dgm:bulletEnabled val="1"/>
        </dgm:presLayoutVars>
      </dgm:prSet>
      <dgm:spPr/>
    </dgm:pt>
  </dgm:ptLst>
  <dgm:cxnLst>
    <dgm:cxn modelId="{C3076B65-6674-499E-9DFC-4D3775186300}" type="presOf" srcId="{CB075BD5-1A4F-493B-B8D6-9B9BA5425BD5}" destId="{6C06F0E5-10E2-4E2E-8745-E7941C46ECD1}" srcOrd="0" destOrd="0" presId="urn:microsoft.com/office/officeart/2005/8/layout/default"/>
    <dgm:cxn modelId="{6656EE57-F181-4E65-A6A5-8ACDD2389666}" type="presOf" srcId="{FBF78FA2-EC17-498C-8553-D11CF7804791}" destId="{B4F2B0AA-08E4-4A34-ABC3-00C19A5C62C4}" srcOrd="0" destOrd="0" presId="urn:microsoft.com/office/officeart/2005/8/layout/default"/>
    <dgm:cxn modelId="{607DA37D-085B-4C79-9A4D-0981AEE0B582}" type="presOf" srcId="{10DF62AD-332E-4588-8528-AD3EB491E2BF}" destId="{959609B6-BE31-43D3-956A-1F3FC800696F}" srcOrd="0" destOrd="0" presId="urn:microsoft.com/office/officeart/2005/8/layout/default"/>
    <dgm:cxn modelId="{C7491A57-7F21-45A3-BD55-56C0D5DF42C5}" srcId="{FBF78FA2-EC17-498C-8553-D11CF7804791}" destId="{10DF62AD-332E-4588-8528-AD3EB491E2BF}" srcOrd="1" destOrd="0" parTransId="{0215F496-A069-4B2D-A601-6897FA26063C}" sibTransId="{6AA432A4-863E-4189-9480-9784050F30DD}"/>
    <dgm:cxn modelId="{AA349084-B5DA-47DE-B5BC-C451BB08882D}" srcId="{FBF78FA2-EC17-498C-8553-D11CF7804791}" destId="{209F2A73-7018-4A50-AACD-01A1E31181AA}" srcOrd="0" destOrd="0" parTransId="{2FAF1913-4609-4A7A-86E8-B3EDE924EE56}" sibTransId="{9DB3EB33-BB29-4700-90ED-3E9993986001}"/>
    <dgm:cxn modelId="{BCDDD944-ABEF-44B8-A5E1-4AEB3B68077C}" type="presOf" srcId="{319A343A-4B6B-4F73-A078-7CF7424A83BF}" destId="{CD258307-DB13-4785-BB92-CC95651E2BF3}" srcOrd="0" destOrd="0" presId="urn:microsoft.com/office/officeart/2005/8/layout/default"/>
    <dgm:cxn modelId="{17D9702C-FF7E-4116-8C93-0156DC4F1D83}" type="presOf" srcId="{209F2A73-7018-4A50-AACD-01A1E31181AA}" destId="{7ED3FA79-B71F-4A7F-99A9-B1E733CA0499}" srcOrd="0" destOrd="0" presId="urn:microsoft.com/office/officeart/2005/8/layout/default"/>
    <dgm:cxn modelId="{C4603084-CAED-4EFF-B3A6-7236E3FF8011}" srcId="{FBF78FA2-EC17-498C-8553-D11CF7804791}" destId="{35501FDD-6B3B-4266-B354-7F7F04C3FECB}" srcOrd="2" destOrd="0" parTransId="{BA1025D6-24F7-4897-9898-1FBF398A5EBB}" sibTransId="{A7C159A5-D4C5-4422-87DE-95DBF6407E88}"/>
    <dgm:cxn modelId="{EF7FFE91-09FB-468E-A4E1-71B193123FE4}" srcId="{FBF78FA2-EC17-498C-8553-D11CF7804791}" destId="{CB075BD5-1A4F-493B-B8D6-9B9BA5425BD5}" srcOrd="3" destOrd="0" parTransId="{0B171FA0-3EAE-4601-96E4-3C5A9D611C15}" sibTransId="{8727A022-0845-44F9-9F37-F5ABA98A1977}"/>
    <dgm:cxn modelId="{1A523F87-55EB-4B4D-8A69-E0F2A2EF6FD5}" srcId="{FBF78FA2-EC17-498C-8553-D11CF7804791}" destId="{319A343A-4B6B-4F73-A078-7CF7424A83BF}" srcOrd="4" destOrd="0" parTransId="{91D5F5BD-40FE-4191-9913-FE1DBB001E52}" sibTransId="{43B57D3A-2A95-49CF-B85B-1D5CCAFD6567}"/>
    <dgm:cxn modelId="{21EB9C86-F915-4E8C-BD65-85A87E812D64}" type="presOf" srcId="{35501FDD-6B3B-4266-B354-7F7F04C3FECB}" destId="{DC6C6559-042F-477D-8653-ECB1C5513BD1}" srcOrd="0" destOrd="0" presId="urn:microsoft.com/office/officeart/2005/8/layout/default"/>
    <dgm:cxn modelId="{FC95C065-BC71-412B-8A05-820E8F449DEF}" type="presParOf" srcId="{B4F2B0AA-08E4-4A34-ABC3-00C19A5C62C4}" destId="{7ED3FA79-B71F-4A7F-99A9-B1E733CA0499}" srcOrd="0" destOrd="0" presId="urn:microsoft.com/office/officeart/2005/8/layout/default"/>
    <dgm:cxn modelId="{74889D2A-211C-43E9-9C42-CB02B89992B7}" type="presParOf" srcId="{B4F2B0AA-08E4-4A34-ABC3-00C19A5C62C4}" destId="{D273D2E6-B054-4744-B7C6-D993CF849714}" srcOrd="1" destOrd="0" presId="urn:microsoft.com/office/officeart/2005/8/layout/default"/>
    <dgm:cxn modelId="{B736E205-7C1D-41B4-B467-F8E239453159}" type="presParOf" srcId="{B4F2B0AA-08E4-4A34-ABC3-00C19A5C62C4}" destId="{959609B6-BE31-43D3-956A-1F3FC800696F}" srcOrd="2" destOrd="0" presId="urn:microsoft.com/office/officeart/2005/8/layout/default"/>
    <dgm:cxn modelId="{6A278424-092B-458B-BE79-23ED4DA7D508}" type="presParOf" srcId="{B4F2B0AA-08E4-4A34-ABC3-00C19A5C62C4}" destId="{78CD05BD-3F2C-4650-8755-E6D464CE0FD0}" srcOrd="3" destOrd="0" presId="urn:microsoft.com/office/officeart/2005/8/layout/default"/>
    <dgm:cxn modelId="{77E64334-3817-4FAD-8644-F8FFC6F7C53C}" type="presParOf" srcId="{B4F2B0AA-08E4-4A34-ABC3-00C19A5C62C4}" destId="{DC6C6559-042F-477D-8653-ECB1C5513BD1}" srcOrd="4" destOrd="0" presId="urn:microsoft.com/office/officeart/2005/8/layout/default"/>
    <dgm:cxn modelId="{4B535CDC-A4F6-4E95-BB4D-26142B331362}" type="presParOf" srcId="{B4F2B0AA-08E4-4A34-ABC3-00C19A5C62C4}" destId="{6971CEA6-2138-460A-9196-EDB1DC2AAAAC}" srcOrd="5" destOrd="0" presId="urn:microsoft.com/office/officeart/2005/8/layout/default"/>
    <dgm:cxn modelId="{6CFBDDAB-A1C9-4D77-8240-4B9BDF17323A}" type="presParOf" srcId="{B4F2B0AA-08E4-4A34-ABC3-00C19A5C62C4}" destId="{6C06F0E5-10E2-4E2E-8745-E7941C46ECD1}" srcOrd="6" destOrd="0" presId="urn:microsoft.com/office/officeart/2005/8/layout/default"/>
    <dgm:cxn modelId="{7D9B8623-7889-4B18-9C70-4A1E4E3CDF49}" type="presParOf" srcId="{B4F2B0AA-08E4-4A34-ABC3-00C19A5C62C4}" destId="{9C90E37D-899C-4924-A2F6-D5E22F79A1C5}" srcOrd="7" destOrd="0" presId="urn:microsoft.com/office/officeart/2005/8/layout/default"/>
    <dgm:cxn modelId="{76252918-40D6-4B62-ABEF-6F22EE4E4037}" type="presParOf" srcId="{B4F2B0AA-08E4-4A34-ABC3-00C19A5C62C4}" destId="{CD258307-DB13-4785-BB92-CC95651E2BF3}" srcOrd="8" destOrd="0" presId="urn:microsoft.com/office/officeart/2005/8/layout/default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8F0EB2-1066-4787-9640-2698252A000B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0"/>
      <dgm:spPr/>
      <dgm:t>
        <a:bodyPr/>
        <a:lstStyle/>
        <a:p>
          <a:endParaRPr lang="en-US"/>
        </a:p>
      </dgm:t>
    </dgm:pt>
    <dgm:pt modelId="{151FEDA5-420B-4C9C-AAC6-4D92B60B92DA}">
      <dgm:prSet phldrT="[Text]" phldr="1"/>
      <dgm:spPr/>
      <dgm:t>
        <a:bodyPr/>
        <a:lstStyle/>
        <a:p>
          <a:endParaRPr lang="en-US"/>
        </a:p>
      </dgm:t>
    </dgm:pt>
    <dgm:pt modelId="{F7106756-5166-4923-83F9-5888910F75BF}" type="parTrans" cxnId="{5E5544D3-DDFA-4915-86F5-EB47D1235D17}">
      <dgm:prSet/>
      <dgm:spPr/>
      <dgm:t>
        <a:bodyPr/>
        <a:lstStyle/>
        <a:p>
          <a:endParaRPr lang="en-US"/>
        </a:p>
      </dgm:t>
    </dgm:pt>
    <dgm:pt modelId="{A6259BFD-2AFA-4211-99DD-A393A33548A9}" type="sibTrans" cxnId="{5E5544D3-DDFA-4915-86F5-EB47D1235D17}">
      <dgm:prSet/>
      <dgm:spPr/>
      <dgm:t>
        <a:bodyPr/>
        <a:lstStyle/>
        <a:p>
          <a:endParaRPr lang="en-US"/>
        </a:p>
      </dgm:t>
    </dgm:pt>
    <dgm:pt modelId="{53A62532-0343-4AB2-91C4-0E98F2F048C0}">
      <dgm:prSet phldrT="[Text]" phldr="1"/>
      <dgm:spPr/>
      <dgm:t>
        <a:bodyPr/>
        <a:lstStyle/>
        <a:p>
          <a:endParaRPr lang="en-US"/>
        </a:p>
      </dgm:t>
    </dgm:pt>
    <dgm:pt modelId="{7E966C07-1AA9-4909-9EDB-3155DFF24230}" type="parTrans" cxnId="{431BB523-FB83-4D67-941B-BEB2414C52EA}">
      <dgm:prSet/>
      <dgm:spPr/>
      <dgm:t>
        <a:bodyPr/>
        <a:lstStyle/>
        <a:p>
          <a:endParaRPr lang="en-US"/>
        </a:p>
      </dgm:t>
    </dgm:pt>
    <dgm:pt modelId="{D42CA5F4-A5F5-431E-B74C-7C6E1554795C}" type="sibTrans" cxnId="{431BB523-FB83-4D67-941B-BEB2414C52EA}">
      <dgm:prSet/>
      <dgm:spPr/>
      <dgm:t>
        <a:bodyPr/>
        <a:lstStyle/>
        <a:p>
          <a:endParaRPr lang="en-US"/>
        </a:p>
      </dgm:t>
    </dgm:pt>
    <dgm:pt modelId="{AC9CAAB6-5D84-4623-B8C7-44775D362B6B}">
      <dgm:prSet phldrT="[Text]" phldr="1"/>
      <dgm:spPr/>
      <dgm:t>
        <a:bodyPr/>
        <a:lstStyle/>
        <a:p>
          <a:endParaRPr lang="en-US"/>
        </a:p>
      </dgm:t>
    </dgm:pt>
    <dgm:pt modelId="{7C8F5AAE-4F4D-49EB-A805-7D1B001C719C}" type="parTrans" cxnId="{A5F1BB58-ECFE-4DCD-AC78-255193561CF7}">
      <dgm:prSet/>
      <dgm:spPr/>
      <dgm:t>
        <a:bodyPr/>
        <a:lstStyle/>
        <a:p>
          <a:endParaRPr lang="en-US"/>
        </a:p>
      </dgm:t>
    </dgm:pt>
    <dgm:pt modelId="{63EAAE61-0817-4689-B59B-6B8A8155ABCB}" type="sibTrans" cxnId="{A5F1BB58-ECFE-4DCD-AC78-255193561CF7}">
      <dgm:prSet/>
      <dgm:spPr/>
      <dgm:t>
        <a:bodyPr/>
        <a:lstStyle/>
        <a:p>
          <a:endParaRPr lang="en-US"/>
        </a:p>
      </dgm:t>
    </dgm:pt>
    <dgm:pt modelId="{83137706-B9B5-48A1-9F81-B8579D6F13C5}">
      <dgm:prSet phldrT="[Text]" phldr="1"/>
      <dgm:spPr/>
      <dgm:t>
        <a:bodyPr/>
        <a:lstStyle/>
        <a:p>
          <a:endParaRPr lang="en-US"/>
        </a:p>
      </dgm:t>
    </dgm:pt>
    <dgm:pt modelId="{69A51473-C4F2-4BAE-AFA3-B5CF47E77146}" type="parTrans" cxnId="{C99B73C4-1222-4693-9091-8EE5EDAE8F57}">
      <dgm:prSet/>
      <dgm:spPr/>
      <dgm:t>
        <a:bodyPr/>
        <a:lstStyle/>
        <a:p>
          <a:endParaRPr lang="en-US"/>
        </a:p>
      </dgm:t>
    </dgm:pt>
    <dgm:pt modelId="{90E5A57E-67E7-4EA9-AF85-4415511CDEA8}" type="sibTrans" cxnId="{C99B73C4-1222-4693-9091-8EE5EDAE8F57}">
      <dgm:prSet/>
      <dgm:spPr/>
      <dgm:t>
        <a:bodyPr/>
        <a:lstStyle/>
        <a:p>
          <a:endParaRPr lang="en-US"/>
        </a:p>
      </dgm:t>
    </dgm:pt>
    <dgm:pt modelId="{B564F0FB-94A9-4FFD-A45E-EE143D8D89F1}">
      <dgm:prSet phldrT="[Text]" phldr="1"/>
      <dgm:spPr/>
      <dgm:t>
        <a:bodyPr/>
        <a:lstStyle/>
        <a:p>
          <a:endParaRPr lang="en-US"/>
        </a:p>
      </dgm:t>
    </dgm:pt>
    <dgm:pt modelId="{F63AAA2F-915D-459C-A49C-1E29869C4CED}" type="parTrans" cxnId="{1BFAC50C-E21A-43ED-B5BF-B88C1847FD94}">
      <dgm:prSet/>
      <dgm:spPr/>
      <dgm:t>
        <a:bodyPr/>
        <a:lstStyle/>
        <a:p>
          <a:endParaRPr lang="en-US"/>
        </a:p>
      </dgm:t>
    </dgm:pt>
    <dgm:pt modelId="{86CE5B83-A4E2-4E24-9F99-E13F15CFD279}" type="sibTrans" cxnId="{1BFAC50C-E21A-43ED-B5BF-B88C1847FD94}">
      <dgm:prSet/>
      <dgm:spPr/>
      <dgm:t>
        <a:bodyPr/>
        <a:lstStyle/>
        <a:p>
          <a:endParaRPr lang="en-US"/>
        </a:p>
      </dgm:t>
    </dgm:pt>
    <dgm:pt modelId="{A562E257-6E49-4952-8B05-E87B14E82BA2}" type="pres">
      <dgm:prSet presAssocID="{188F0EB2-1066-4787-9640-2698252A000B}" presName="diagram" presStyleCnt="0">
        <dgm:presLayoutVars>
          <dgm:dir/>
          <dgm:resizeHandles val="exact"/>
        </dgm:presLayoutVars>
      </dgm:prSet>
      <dgm:spPr/>
    </dgm:pt>
    <dgm:pt modelId="{6DE995B5-89AF-4B76-A93C-6CEFC862FA9B}" type="pres">
      <dgm:prSet presAssocID="{151FEDA5-420B-4C9C-AAC6-4D92B60B92DA}" presName="node" presStyleLbl="node1" presStyleIdx="0" presStyleCnt="5">
        <dgm:presLayoutVars>
          <dgm:bulletEnabled val="1"/>
        </dgm:presLayoutVars>
      </dgm:prSet>
      <dgm:spPr/>
    </dgm:pt>
    <dgm:pt modelId="{CD54CD7D-1BE8-4879-BC2A-A343BE852F9E}" type="pres">
      <dgm:prSet presAssocID="{A6259BFD-2AFA-4211-99DD-A393A33548A9}" presName="sibTrans" presStyleCnt="0"/>
      <dgm:spPr/>
    </dgm:pt>
    <dgm:pt modelId="{A0C0B629-45EC-45A2-96B0-1970C791DA77}" type="pres">
      <dgm:prSet presAssocID="{53A62532-0343-4AB2-91C4-0E98F2F048C0}" presName="node" presStyleLbl="node1" presStyleIdx="1" presStyleCnt="5">
        <dgm:presLayoutVars>
          <dgm:bulletEnabled val="1"/>
        </dgm:presLayoutVars>
      </dgm:prSet>
      <dgm:spPr/>
    </dgm:pt>
    <dgm:pt modelId="{BB55039B-2C55-4A21-8C9B-C5E9C1A0C3B5}" type="pres">
      <dgm:prSet presAssocID="{D42CA5F4-A5F5-431E-B74C-7C6E1554795C}" presName="sibTrans" presStyleCnt="0"/>
      <dgm:spPr/>
    </dgm:pt>
    <dgm:pt modelId="{02B1DBCA-7AC2-4F77-9F28-2253D1F05936}" type="pres">
      <dgm:prSet presAssocID="{AC9CAAB6-5D84-4623-B8C7-44775D362B6B}" presName="node" presStyleLbl="node1" presStyleIdx="2" presStyleCnt="5">
        <dgm:presLayoutVars>
          <dgm:bulletEnabled val="1"/>
        </dgm:presLayoutVars>
      </dgm:prSet>
      <dgm:spPr/>
    </dgm:pt>
    <dgm:pt modelId="{813B7B5E-CA19-4103-9B40-44A177EA801D}" type="pres">
      <dgm:prSet presAssocID="{63EAAE61-0817-4689-B59B-6B8A8155ABCB}" presName="sibTrans" presStyleCnt="0"/>
      <dgm:spPr/>
    </dgm:pt>
    <dgm:pt modelId="{0CC69973-6A7D-4081-8D02-363E2620DB4C}" type="pres">
      <dgm:prSet presAssocID="{83137706-B9B5-48A1-9F81-B8579D6F13C5}" presName="node" presStyleLbl="node1" presStyleIdx="3" presStyleCnt="5">
        <dgm:presLayoutVars>
          <dgm:bulletEnabled val="1"/>
        </dgm:presLayoutVars>
      </dgm:prSet>
      <dgm:spPr/>
    </dgm:pt>
    <dgm:pt modelId="{7FF8680D-BD49-496A-B583-DE45591645B5}" type="pres">
      <dgm:prSet presAssocID="{90E5A57E-67E7-4EA9-AF85-4415511CDEA8}" presName="sibTrans" presStyleCnt="0"/>
      <dgm:spPr/>
    </dgm:pt>
    <dgm:pt modelId="{C79AAD3A-D177-41C1-B490-A4DAFC992AB5}" type="pres">
      <dgm:prSet presAssocID="{B564F0FB-94A9-4FFD-A45E-EE143D8D89F1}" presName="node" presStyleLbl="node1" presStyleIdx="4" presStyleCnt="5">
        <dgm:presLayoutVars>
          <dgm:bulletEnabled val="1"/>
        </dgm:presLayoutVars>
      </dgm:prSet>
      <dgm:spPr/>
    </dgm:pt>
  </dgm:ptLst>
  <dgm:cxnLst>
    <dgm:cxn modelId="{666E53D8-9F3B-4591-9442-177F5CF34335}" type="presOf" srcId="{83137706-B9B5-48A1-9F81-B8579D6F13C5}" destId="{0CC69973-6A7D-4081-8D02-363E2620DB4C}" srcOrd="0" destOrd="0" presId="urn:microsoft.com/office/officeart/2005/8/layout/default"/>
    <dgm:cxn modelId="{6848AF71-5C26-430A-B947-EA1BE5A74877}" type="presOf" srcId="{AC9CAAB6-5D84-4623-B8C7-44775D362B6B}" destId="{02B1DBCA-7AC2-4F77-9F28-2253D1F05936}" srcOrd="0" destOrd="0" presId="urn:microsoft.com/office/officeart/2005/8/layout/default"/>
    <dgm:cxn modelId="{C99B73C4-1222-4693-9091-8EE5EDAE8F57}" srcId="{188F0EB2-1066-4787-9640-2698252A000B}" destId="{83137706-B9B5-48A1-9F81-B8579D6F13C5}" srcOrd="3" destOrd="0" parTransId="{69A51473-C4F2-4BAE-AFA3-B5CF47E77146}" sibTransId="{90E5A57E-67E7-4EA9-AF85-4415511CDEA8}"/>
    <dgm:cxn modelId="{B14A8DFD-8DF3-4A07-9D32-C81A681B83F7}" type="presOf" srcId="{B564F0FB-94A9-4FFD-A45E-EE143D8D89F1}" destId="{C79AAD3A-D177-41C1-B490-A4DAFC992AB5}" srcOrd="0" destOrd="0" presId="urn:microsoft.com/office/officeart/2005/8/layout/default"/>
    <dgm:cxn modelId="{A5F1BB58-ECFE-4DCD-AC78-255193561CF7}" srcId="{188F0EB2-1066-4787-9640-2698252A000B}" destId="{AC9CAAB6-5D84-4623-B8C7-44775D362B6B}" srcOrd="2" destOrd="0" parTransId="{7C8F5AAE-4F4D-49EB-A805-7D1B001C719C}" sibTransId="{63EAAE61-0817-4689-B59B-6B8A8155ABCB}"/>
    <dgm:cxn modelId="{A7ED2177-8E21-494F-B7FB-5ABC9CD1B7D1}" type="presOf" srcId="{151FEDA5-420B-4C9C-AAC6-4D92B60B92DA}" destId="{6DE995B5-89AF-4B76-A93C-6CEFC862FA9B}" srcOrd="0" destOrd="0" presId="urn:microsoft.com/office/officeart/2005/8/layout/default"/>
    <dgm:cxn modelId="{431BB523-FB83-4D67-941B-BEB2414C52EA}" srcId="{188F0EB2-1066-4787-9640-2698252A000B}" destId="{53A62532-0343-4AB2-91C4-0E98F2F048C0}" srcOrd="1" destOrd="0" parTransId="{7E966C07-1AA9-4909-9EDB-3155DFF24230}" sibTransId="{D42CA5F4-A5F5-431E-B74C-7C6E1554795C}"/>
    <dgm:cxn modelId="{A3874DC0-0701-4ECE-938A-47BDBFA728F6}" type="presOf" srcId="{188F0EB2-1066-4787-9640-2698252A000B}" destId="{A562E257-6E49-4952-8B05-E87B14E82BA2}" srcOrd="0" destOrd="0" presId="urn:microsoft.com/office/officeart/2005/8/layout/default"/>
    <dgm:cxn modelId="{5E5544D3-DDFA-4915-86F5-EB47D1235D17}" srcId="{188F0EB2-1066-4787-9640-2698252A000B}" destId="{151FEDA5-420B-4C9C-AAC6-4D92B60B92DA}" srcOrd="0" destOrd="0" parTransId="{F7106756-5166-4923-83F9-5888910F75BF}" sibTransId="{A6259BFD-2AFA-4211-99DD-A393A33548A9}"/>
    <dgm:cxn modelId="{7621D5D9-5F0F-4CC0-BCD2-1082FA8BF965}" type="presOf" srcId="{53A62532-0343-4AB2-91C4-0E98F2F048C0}" destId="{A0C0B629-45EC-45A2-96B0-1970C791DA77}" srcOrd="0" destOrd="0" presId="urn:microsoft.com/office/officeart/2005/8/layout/default"/>
    <dgm:cxn modelId="{1BFAC50C-E21A-43ED-B5BF-B88C1847FD94}" srcId="{188F0EB2-1066-4787-9640-2698252A000B}" destId="{B564F0FB-94A9-4FFD-A45E-EE143D8D89F1}" srcOrd="4" destOrd="0" parTransId="{F63AAA2F-915D-459C-A49C-1E29869C4CED}" sibTransId="{86CE5B83-A4E2-4E24-9F99-E13F15CFD279}"/>
    <dgm:cxn modelId="{911CD637-694C-416C-AFEE-29D739BE233D}" type="presParOf" srcId="{A562E257-6E49-4952-8B05-E87B14E82BA2}" destId="{6DE995B5-89AF-4B76-A93C-6CEFC862FA9B}" srcOrd="0" destOrd="0" presId="urn:microsoft.com/office/officeart/2005/8/layout/default"/>
    <dgm:cxn modelId="{A21FC7B2-F37F-4A15-96E3-DE8AB39271F0}" type="presParOf" srcId="{A562E257-6E49-4952-8B05-E87B14E82BA2}" destId="{CD54CD7D-1BE8-4879-BC2A-A343BE852F9E}" srcOrd="1" destOrd="0" presId="urn:microsoft.com/office/officeart/2005/8/layout/default"/>
    <dgm:cxn modelId="{E990BD98-B35A-4F76-B27A-A3B30DE47B68}" type="presParOf" srcId="{A562E257-6E49-4952-8B05-E87B14E82BA2}" destId="{A0C0B629-45EC-45A2-96B0-1970C791DA77}" srcOrd="2" destOrd="0" presId="urn:microsoft.com/office/officeart/2005/8/layout/default"/>
    <dgm:cxn modelId="{BCBC2674-E5A5-4576-BC4C-B2AD063AAD7F}" type="presParOf" srcId="{A562E257-6E49-4952-8B05-E87B14E82BA2}" destId="{BB55039B-2C55-4A21-8C9B-C5E9C1A0C3B5}" srcOrd="3" destOrd="0" presId="urn:microsoft.com/office/officeart/2005/8/layout/default"/>
    <dgm:cxn modelId="{D5C5C969-D3FC-4152-8ACD-A3A2768A6974}" type="presParOf" srcId="{A562E257-6E49-4952-8B05-E87B14E82BA2}" destId="{02B1DBCA-7AC2-4F77-9F28-2253D1F05936}" srcOrd="4" destOrd="0" presId="urn:microsoft.com/office/officeart/2005/8/layout/default"/>
    <dgm:cxn modelId="{60335A64-91AB-4262-B48E-6AD664E5F060}" type="presParOf" srcId="{A562E257-6E49-4952-8B05-E87B14E82BA2}" destId="{813B7B5E-CA19-4103-9B40-44A177EA801D}" srcOrd="5" destOrd="0" presId="urn:microsoft.com/office/officeart/2005/8/layout/default"/>
    <dgm:cxn modelId="{57506951-106F-411B-8E95-10735ED12942}" type="presParOf" srcId="{A562E257-6E49-4952-8B05-E87B14E82BA2}" destId="{0CC69973-6A7D-4081-8D02-363E2620DB4C}" srcOrd="6" destOrd="0" presId="urn:microsoft.com/office/officeart/2005/8/layout/default"/>
    <dgm:cxn modelId="{7172A7E0-A70F-4CED-B71B-D297D833E313}" type="presParOf" srcId="{A562E257-6E49-4952-8B05-E87B14E82BA2}" destId="{7FF8680D-BD49-496A-B583-DE45591645B5}" srcOrd="7" destOrd="0" presId="urn:microsoft.com/office/officeart/2005/8/layout/default"/>
    <dgm:cxn modelId="{775A0E4A-063B-4ACE-A17A-85194697B814}" type="presParOf" srcId="{A562E257-6E49-4952-8B05-E87B14E82BA2}" destId="{C79AAD3A-D177-41C1-B490-A4DAFC992AB5}" srcOrd="8" destOrd="0" presId="urn:microsoft.com/office/officeart/2005/8/layout/default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6FF7288-EB7F-43E1-AA78-2B38C0598911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0"/>
      <dgm:spPr/>
      <dgm:t>
        <a:bodyPr/>
        <a:lstStyle/>
        <a:p>
          <a:endParaRPr lang="en-US"/>
        </a:p>
      </dgm:t>
    </dgm:pt>
    <dgm:pt modelId="{E27898C7-BBC1-4443-923B-059FEF11A06A}">
      <dgm:prSet phldrT="[Text]" phldr="1"/>
      <dgm:spPr/>
      <dgm:t>
        <a:bodyPr/>
        <a:lstStyle/>
        <a:p>
          <a:endParaRPr lang="en-US"/>
        </a:p>
      </dgm:t>
    </dgm:pt>
    <dgm:pt modelId="{C9FEA2EB-1F21-44A1-B239-EC7D20E58388}" type="parTrans" cxnId="{C856CE67-2E3A-4470-BD08-733F83C52CDF}">
      <dgm:prSet/>
      <dgm:spPr/>
      <dgm:t>
        <a:bodyPr/>
        <a:lstStyle/>
        <a:p>
          <a:endParaRPr lang="en-US"/>
        </a:p>
      </dgm:t>
    </dgm:pt>
    <dgm:pt modelId="{AA0F02F5-4342-4212-B87B-AEB2EF92E23C}" type="sibTrans" cxnId="{C856CE67-2E3A-4470-BD08-733F83C52CDF}">
      <dgm:prSet/>
      <dgm:spPr/>
      <dgm:t>
        <a:bodyPr/>
        <a:lstStyle/>
        <a:p>
          <a:endParaRPr lang="en-US"/>
        </a:p>
      </dgm:t>
    </dgm:pt>
    <dgm:pt modelId="{679B6D84-E7DF-489E-82BA-E17BD088CB11}">
      <dgm:prSet phldrT="[Text]" phldr="1"/>
      <dgm:spPr/>
      <dgm:t>
        <a:bodyPr/>
        <a:lstStyle/>
        <a:p>
          <a:endParaRPr lang="en-US"/>
        </a:p>
      </dgm:t>
    </dgm:pt>
    <dgm:pt modelId="{B6A85A8A-3C03-427F-A710-B73AD2A97893}" type="parTrans" cxnId="{8C6C9E2F-666E-4CB6-BB75-2EFBB5B4EF03}">
      <dgm:prSet/>
      <dgm:spPr/>
      <dgm:t>
        <a:bodyPr/>
        <a:lstStyle/>
        <a:p>
          <a:endParaRPr lang="en-US"/>
        </a:p>
      </dgm:t>
    </dgm:pt>
    <dgm:pt modelId="{E15BAB60-3C0F-4AAC-89A0-61C6D2521129}" type="sibTrans" cxnId="{8C6C9E2F-666E-4CB6-BB75-2EFBB5B4EF03}">
      <dgm:prSet/>
      <dgm:spPr/>
      <dgm:t>
        <a:bodyPr/>
        <a:lstStyle/>
        <a:p>
          <a:endParaRPr lang="en-US"/>
        </a:p>
      </dgm:t>
    </dgm:pt>
    <dgm:pt modelId="{D5AD0A99-49DB-4737-AD46-D85CDA49A0B1}">
      <dgm:prSet phldrT="[Text]" phldr="1"/>
      <dgm:spPr/>
      <dgm:t>
        <a:bodyPr/>
        <a:lstStyle/>
        <a:p>
          <a:endParaRPr lang="en-US"/>
        </a:p>
      </dgm:t>
    </dgm:pt>
    <dgm:pt modelId="{E2D01EA5-566A-48B5-9C6E-7B8EA802A1F2}" type="parTrans" cxnId="{B230C0FB-2BD6-469A-8A05-96A3B3CC6489}">
      <dgm:prSet/>
      <dgm:spPr/>
      <dgm:t>
        <a:bodyPr/>
        <a:lstStyle/>
        <a:p>
          <a:endParaRPr lang="en-US"/>
        </a:p>
      </dgm:t>
    </dgm:pt>
    <dgm:pt modelId="{9137A590-7F8C-49C4-B79A-5DF37527E668}" type="sibTrans" cxnId="{B230C0FB-2BD6-469A-8A05-96A3B3CC6489}">
      <dgm:prSet/>
      <dgm:spPr/>
      <dgm:t>
        <a:bodyPr/>
        <a:lstStyle/>
        <a:p>
          <a:endParaRPr lang="en-US"/>
        </a:p>
      </dgm:t>
    </dgm:pt>
    <dgm:pt modelId="{7A2A97C1-7E36-427B-B2F0-EB979AC76773}">
      <dgm:prSet phldrT="[Text]" phldr="1"/>
      <dgm:spPr/>
      <dgm:t>
        <a:bodyPr/>
        <a:lstStyle/>
        <a:p>
          <a:endParaRPr lang="en-US"/>
        </a:p>
      </dgm:t>
    </dgm:pt>
    <dgm:pt modelId="{74D3A0B9-A039-41BF-981B-2656C1A3F3FE}" type="parTrans" cxnId="{7C5CF1AB-7C8B-4C8C-BF05-23E13498A31B}">
      <dgm:prSet/>
      <dgm:spPr/>
      <dgm:t>
        <a:bodyPr/>
        <a:lstStyle/>
        <a:p>
          <a:endParaRPr lang="en-US"/>
        </a:p>
      </dgm:t>
    </dgm:pt>
    <dgm:pt modelId="{45A12161-4E8A-4C46-81BF-157A5DD9B018}" type="sibTrans" cxnId="{7C5CF1AB-7C8B-4C8C-BF05-23E13498A31B}">
      <dgm:prSet/>
      <dgm:spPr/>
      <dgm:t>
        <a:bodyPr/>
        <a:lstStyle/>
        <a:p>
          <a:endParaRPr lang="en-US"/>
        </a:p>
      </dgm:t>
    </dgm:pt>
    <dgm:pt modelId="{009413E7-A998-4E04-8C61-6D2FB78688FD}">
      <dgm:prSet phldrT="[Text]" phldr="1"/>
      <dgm:spPr/>
      <dgm:t>
        <a:bodyPr/>
        <a:lstStyle/>
        <a:p>
          <a:endParaRPr lang="en-US"/>
        </a:p>
      </dgm:t>
    </dgm:pt>
    <dgm:pt modelId="{FC9D9BB8-0367-49D0-8796-452E3DBBE14C}" type="parTrans" cxnId="{BE3C8E5E-8935-4D58-AF2F-4490DED59B86}">
      <dgm:prSet/>
      <dgm:spPr/>
      <dgm:t>
        <a:bodyPr/>
        <a:lstStyle/>
        <a:p>
          <a:endParaRPr lang="en-US"/>
        </a:p>
      </dgm:t>
    </dgm:pt>
    <dgm:pt modelId="{D6576425-71C4-4642-B99C-23D4C2EAB9FD}" type="sibTrans" cxnId="{BE3C8E5E-8935-4D58-AF2F-4490DED59B86}">
      <dgm:prSet/>
      <dgm:spPr/>
      <dgm:t>
        <a:bodyPr/>
        <a:lstStyle/>
        <a:p>
          <a:endParaRPr lang="en-US"/>
        </a:p>
      </dgm:t>
    </dgm:pt>
    <dgm:pt modelId="{1D1356BB-459B-4942-8173-BE9C2B4A9F6A}" type="pres">
      <dgm:prSet presAssocID="{96FF7288-EB7F-43E1-AA78-2B38C0598911}" presName="diagram" presStyleCnt="0">
        <dgm:presLayoutVars>
          <dgm:dir/>
          <dgm:resizeHandles val="exact"/>
        </dgm:presLayoutVars>
      </dgm:prSet>
      <dgm:spPr/>
    </dgm:pt>
    <dgm:pt modelId="{D7D3FEF1-F331-4F7C-8D63-3CF758134D7B}" type="pres">
      <dgm:prSet presAssocID="{E27898C7-BBC1-4443-923B-059FEF11A06A}" presName="node" presStyleLbl="node1" presStyleIdx="0" presStyleCnt="5">
        <dgm:presLayoutVars>
          <dgm:bulletEnabled val="1"/>
        </dgm:presLayoutVars>
      </dgm:prSet>
      <dgm:spPr/>
    </dgm:pt>
    <dgm:pt modelId="{7F7D1CB0-74BA-4698-9D67-EA59E6D8F02B}" type="pres">
      <dgm:prSet presAssocID="{AA0F02F5-4342-4212-B87B-AEB2EF92E23C}" presName="sibTrans" presStyleCnt="0"/>
      <dgm:spPr/>
    </dgm:pt>
    <dgm:pt modelId="{0EB2C9EC-B9A7-4BF1-8435-705519EF8AAB}" type="pres">
      <dgm:prSet presAssocID="{679B6D84-E7DF-489E-82BA-E17BD088CB11}" presName="node" presStyleLbl="node1" presStyleIdx="1" presStyleCnt="5">
        <dgm:presLayoutVars>
          <dgm:bulletEnabled val="1"/>
        </dgm:presLayoutVars>
      </dgm:prSet>
      <dgm:spPr/>
    </dgm:pt>
    <dgm:pt modelId="{72F16996-AE9D-4742-B4FE-1D6FC2291911}" type="pres">
      <dgm:prSet presAssocID="{E15BAB60-3C0F-4AAC-89A0-61C6D2521129}" presName="sibTrans" presStyleCnt="0"/>
      <dgm:spPr/>
    </dgm:pt>
    <dgm:pt modelId="{CBF9C819-C452-4B99-BB3B-339827C0FDF5}" type="pres">
      <dgm:prSet presAssocID="{D5AD0A99-49DB-4737-AD46-D85CDA49A0B1}" presName="node" presStyleLbl="node1" presStyleIdx="2" presStyleCnt="5">
        <dgm:presLayoutVars>
          <dgm:bulletEnabled val="1"/>
        </dgm:presLayoutVars>
      </dgm:prSet>
      <dgm:spPr/>
    </dgm:pt>
    <dgm:pt modelId="{827D483B-BB1A-43D4-9550-373003B67790}" type="pres">
      <dgm:prSet presAssocID="{9137A590-7F8C-49C4-B79A-5DF37527E668}" presName="sibTrans" presStyleCnt="0"/>
      <dgm:spPr/>
    </dgm:pt>
    <dgm:pt modelId="{D750AFC7-820D-4DF3-BD66-A74242A0577A}" type="pres">
      <dgm:prSet presAssocID="{7A2A97C1-7E36-427B-B2F0-EB979AC76773}" presName="node" presStyleLbl="node1" presStyleIdx="3" presStyleCnt="5">
        <dgm:presLayoutVars>
          <dgm:bulletEnabled val="1"/>
        </dgm:presLayoutVars>
      </dgm:prSet>
      <dgm:spPr/>
    </dgm:pt>
    <dgm:pt modelId="{BA8949D8-D557-4D40-80CA-C4ED89F35676}" type="pres">
      <dgm:prSet presAssocID="{45A12161-4E8A-4C46-81BF-157A5DD9B018}" presName="sibTrans" presStyleCnt="0"/>
      <dgm:spPr/>
    </dgm:pt>
    <dgm:pt modelId="{8591446F-73FA-46E4-88E7-091663C268F4}" type="pres">
      <dgm:prSet presAssocID="{009413E7-A998-4E04-8C61-6D2FB78688FD}" presName="node" presStyleLbl="node1" presStyleIdx="4" presStyleCnt="5">
        <dgm:presLayoutVars>
          <dgm:bulletEnabled val="1"/>
        </dgm:presLayoutVars>
      </dgm:prSet>
      <dgm:spPr/>
    </dgm:pt>
  </dgm:ptLst>
  <dgm:cxnLst>
    <dgm:cxn modelId="{36C0EDAE-506D-48A6-A31E-D6FB5B2A1BF9}" type="presOf" srcId="{96FF7288-EB7F-43E1-AA78-2B38C0598911}" destId="{1D1356BB-459B-4942-8173-BE9C2B4A9F6A}" srcOrd="0" destOrd="0" presId="urn:microsoft.com/office/officeart/2005/8/layout/default"/>
    <dgm:cxn modelId="{C50185E7-39B7-4ABB-A66D-E81E3A5D4F7F}" type="presOf" srcId="{E27898C7-BBC1-4443-923B-059FEF11A06A}" destId="{D7D3FEF1-F331-4F7C-8D63-3CF758134D7B}" srcOrd="0" destOrd="0" presId="urn:microsoft.com/office/officeart/2005/8/layout/default"/>
    <dgm:cxn modelId="{BE3C8E5E-8935-4D58-AF2F-4490DED59B86}" srcId="{96FF7288-EB7F-43E1-AA78-2B38C0598911}" destId="{009413E7-A998-4E04-8C61-6D2FB78688FD}" srcOrd="4" destOrd="0" parTransId="{FC9D9BB8-0367-49D0-8796-452E3DBBE14C}" sibTransId="{D6576425-71C4-4642-B99C-23D4C2EAB9FD}"/>
    <dgm:cxn modelId="{BE819DD4-B240-4D38-A28B-386EB06562AD}" type="presOf" srcId="{7A2A97C1-7E36-427B-B2F0-EB979AC76773}" destId="{D750AFC7-820D-4DF3-BD66-A74242A0577A}" srcOrd="0" destOrd="0" presId="urn:microsoft.com/office/officeart/2005/8/layout/default"/>
    <dgm:cxn modelId="{8C6C9E2F-666E-4CB6-BB75-2EFBB5B4EF03}" srcId="{96FF7288-EB7F-43E1-AA78-2B38C0598911}" destId="{679B6D84-E7DF-489E-82BA-E17BD088CB11}" srcOrd="1" destOrd="0" parTransId="{B6A85A8A-3C03-427F-A710-B73AD2A97893}" sibTransId="{E15BAB60-3C0F-4AAC-89A0-61C6D2521129}"/>
    <dgm:cxn modelId="{D8D4F821-BD5A-45EB-92F0-12674795551C}" type="presOf" srcId="{679B6D84-E7DF-489E-82BA-E17BD088CB11}" destId="{0EB2C9EC-B9A7-4BF1-8435-705519EF8AAB}" srcOrd="0" destOrd="0" presId="urn:microsoft.com/office/officeart/2005/8/layout/default"/>
    <dgm:cxn modelId="{A4A78AF1-C082-4A5D-B34B-1EE1E91D95D1}" type="presOf" srcId="{009413E7-A998-4E04-8C61-6D2FB78688FD}" destId="{8591446F-73FA-46E4-88E7-091663C268F4}" srcOrd="0" destOrd="0" presId="urn:microsoft.com/office/officeart/2005/8/layout/default"/>
    <dgm:cxn modelId="{7C5CF1AB-7C8B-4C8C-BF05-23E13498A31B}" srcId="{96FF7288-EB7F-43E1-AA78-2B38C0598911}" destId="{7A2A97C1-7E36-427B-B2F0-EB979AC76773}" srcOrd="3" destOrd="0" parTransId="{74D3A0B9-A039-41BF-981B-2656C1A3F3FE}" sibTransId="{45A12161-4E8A-4C46-81BF-157A5DD9B018}"/>
    <dgm:cxn modelId="{B230C0FB-2BD6-469A-8A05-96A3B3CC6489}" srcId="{96FF7288-EB7F-43E1-AA78-2B38C0598911}" destId="{D5AD0A99-49DB-4737-AD46-D85CDA49A0B1}" srcOrd="2" destOrd="0" parTransId="{E2D01EA5-566A-48B5-9C6E-7B8EA802A1F2}" sibTransId="{9137A590-7F8C-49C4-B79A-5DF37527E668}"/>
    <dgm:cxn modelId="{C856CE67-2E3A-4470-BD08-733F83C52CDF}" srcId="{96FF7288-EB7F-43E1-AA78-2B38C0598911}" destId="{E27898C7-BBC1-4443-923B-059FEF11A06A}" srcOrd="0" destOrd="0" parTransId="{C9FEA2EB-1F21-44A1-B239-EC7D20E58388}" sibTransId="{AA0F02F5-4342-4212-B87B-AEB2EF92E23C}"/>
    <dgm:cxn modelId="{F2508714-F882-458E-A082-D73C32B5EEF2}" type="presOf" srcId="{D5AD0A99-49DB-4737-AD46-D85CDA49A0B1}" destId="{CBF9C819-C452-4B99-BB3B-339827C0FDF5}" srcOrd="0" destOrd="0" presId="urn:microsoft.com/office/officeart/2005/8/layout/default"/>
    <dgm:cxn modelId="{EF7126BD-1CFD-47E8-8D08-A2A0027D9BFA}" type="presParOf" srcId="{1D1356BB-459B-4942-8173-BE9C2B4A9F6A}" destId="{D7D3FEF1-F331-4F7C-8D63-3CF758134D7B}" srcOrd="0" destOrd="0" presId="urn:microsoft.com/office/officeart/2005/8/layout/default"/>
    <dgm:cxn modelId="{5C618409-88F8-4016-94B4-0BDD0836011B}" type="presParOf" srcId="{1D1356BB-459B-4942-8173-BE9C2B4A9F6A}" destId="{7F7D1CB0-74BA-4698-9D67-EA59E6D8F02B}" srcOrd="1" destOrd="0" presId="urn:microsoft.com/office/officeart/2005/8/layout/default"/>
    <dgm:cxn modelId="{8A57788B-9649-4F74-AC5D-7380D2B1A3CA}" type="presParOf" srcId="{1D1356BB-459B-4942-8173-BE9C2B4A9F6A}" destId="{0EB2C9EC-B9A7-4BF1-8435-705519EF8AAB}" srcOrd="2" destOrd="0" presId="urn:microsoft.com/office/officeart/2005/8/layout/default"/>
    <dgm:cxn modelId="{B79F9B89-939F-4EBE-AB3C-DFBBA7852012}" type="presParOf" srcId="{1D1356BB-459B-4942-8173-BE9C2B4A9F6A}" destId="{72F16996-AE9D-4742-B4FE-1D6FC2291911}" srcOrd="3" destOrd="0" presId="urn:microsoft.com/office/officeart/2005/8/layout/default"/>
    <dgm:cxn modelId="{6CBB414C-2082-4032-81BA-286A64ED4BB9}" type="presParOf" srcId="{1D1356BB-459B-4942-8173-BE9C2B4A9F6A}" destId="{CBF9C819-C452-4B99-BB3B-339827C0FDF5}" srcOrd="4" destOrd="0" presId="urn:microsoft.com/office/officeart/2005/8/layout/default"/>
    <dgm:cxn modelId="{ACF9B3AB-4C24-49CC-834E-43AC2ABDD877}" type="presParOf" srcId="{1D1356BB-459B-4942-8173-BE9C2B4A9F6A}" destId="{827D483B-BB1A-43D4-9550-373003B67790}" srcOrd="5" destOrd="0" presId="urn:microsoft.com/office/officeart/2005/8/layout/default"/>
    <dgm:cxn modelId="{55EA00B7-1AA6-4B38-B1DA-F1CD361A9F2D}" type="presParOf" srcId="{1D1356BB-459B-4942-8173-BE9C2B4A9F6A}" destId="{D750AFC7-820D-4DF3-BD66-A74242A0577A}" srcOrd="6" destOrd="0" presId="urn:microsoft.com/office/officeart/2005/8/layout/default"/>
    <dgm:cxn modelId="{60F36ED6-7706-4F57-A813-DD5484EC1510}" type="presParOf" srcId="{1D1356BB-459B-4942-8173-BE9C2B4A9F6A}" destId="{BA8949D8-D557-4D40-80CA-C4ED89F35676}" srcOrd="7" destOrd="0" presId="urn:microsoft.com/office/officeart/2005/8/layout/default"/>
    <dgm:cxn modelId="{7146983D-24D8-4314-9946-CFBC9E70B546}" type="presParOf" srcId="{1D1356BB-459B-4942-8173-BE9C2B4A9F6A}" destId="{8591446F-73FA-46E4-88E7-091663C268F4}" srcOrd="8" destOrd="0" presId="urn:microsoft.com/office/officeart/2005/8/layout/default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71FF2E0-11C4-49B7-A3D0-EC4990C75ECB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0"/>
      <dgm:spPr/>
      <dgm:t>
        <a:bodyPr/>
        <a:lstStyle/>
        <a:p>
          <a:endParaRPr lang="en-US"/>
        </a:p>
      </dgm:t>
    </dgm:pt>
    <dgm:pt modelId="{2E11049B-C931-4628-9F02-D1C84402EFA7}">
      <dgm:prSet phldrT="[Text]" phldr="1"/>
      <dgm:spPr/>
      <dgm:t>
        <a:bodyPr/>
        <a:lstStyle/>
        <a:p>
          <a:endParaRPr lang="en-US"/>
        </a:p>
      </dgm:t>
    </dgm:pt>
    <dgm:pt modelId="{5B516F7F-441B-4393-A641-8CB45EB43104}" type="parTrans" cxnId="{C18307D7-A421-4757-8607-88672E4B5E16}">
      <dgm:prSet/>
      <dgm:spPr/>
      <dgm:t>
        <a:bodyPr/>
        <a:lstStyle/>
        <a:p>
          <a:endParaRPr lang="en-US"/>
        </a:p>
      </dgm:t>
    </dgm:pt>
    <dgm:pt modelId="{9A19E4D6-4C89-47E0-BC79-AD2DC4EEA2A4}" type="sibTrans" cxnId="{C18307D7-A421-4757-8607-88672E4B5E16}">
      <dgm:prSet/>
      <dgm:spPr/>
      <dgm:t>
        <a:bodyPr/>
        <a:lstStyle/>
        <a:p>
          <a:endParaRPr lang="en-US"/>
        </a:p>
      </dgm:t>
    </dgm:pt>
    <dgm:pt modelId="{29C21B68-49DB-4A7D-A837-3D188DB1DB7C}">
      <dgm:prSet phldrT="[Text]" phldr="1"/>
      <dgm:spPr/>
      <dgm:t>
        <a:bodyPr/>
        <a:lstStyle/>
        <a:p>
          <a:endParaRPr lang="en-US"/>
        </a:p>
      </dgm:t>
    </dgm:pt>
    <dgm:pt modelId="{323693F2-4238-4DB4-9022-47EC7521A458}" type="parTrans" cxnId="{A4A4BA8F-6C9A-46BD-BEF6-EE1AFC70D997}">
      <dgm:prSet/>
      <dgm:spPr/>
      <dgm:t>
        <a:bodyPr/>
        <a:lstStyle/>
        <a:p>
          <a:endParaRPr lang="en-US"/>
        </a:p>
      </dgm:t>
    </dgm:pt>
    <dgm:pt modelId="{4E5A936A-5694-438A-B9D4-89BF12EF727F}" type="sibTrans" cxnId="{A4A4BA8F-6C9A-46BD-BEF6-EE1AFC70D997}">
      <dgm:prSet/>
      <dgm:spPr/>
      <dgm:t>
        <a:bodyPr/>
        <a:lstStyle/>
        <a:p>
          <a:endParaRPr lang="en-US"/>
        </a:p>
      </dgm:t>
    </dgm:pt>
    <dgm:pt modelId="{7CAF0560-1043-4F81-AC5B-03DE1DE5BBF4}">
      <dgm:prSet phldrT="[Text]" phldr="1"/>
      <dgm:spPr/>
      <dgm:t>
        <a:bodyPr/>
        <a:lstStyle/>
        <a:p>
          <a:endParaRPr lang="en-US"/>
        </a:p>
      </dgm:t>
    </dgm:pt>
    <dgm:pt modelId="{79A61957-7EFC-4BBF-949F-88632E978EEF}" type="parTrans" cxnId="{04D39A48-A4DA-4CA5-ACB5-DEAA759F8E6A}">
      <dgm:prSet/>
      <dgm:spPr/>
      <dgm:t>
        <a:bodyPr/>
        <a:lstStyle/>
        <a:p>
          <a:endParaRPr lang="en-US"/>
        </a:p>
      </dgm:t>
    </dgm:pt>
    <dgm:pt modelId="{804342AE-709D-4B06-9B0A-714A887F9E3F}" type="sibTrans" cxnId="{04D39A48-A4DA-4CA5-ACB5-DEAA759F8E6A}">
      <dgm:prSet/>
      <dgm:spPr/>
      <dgm:t>
        <a:bodyPr/>
        <a:lstStyle/>
        <a:p>
          <a:endParaRPr lang="en-US"/>
        </a:p>
      </dgm:t>
    </dgm:pt>
    <dgm:pt modelId="{274C7F05-E4B3-470B-8227-904686933864}">
      <dgm:prSet phldrT="[Text]" phldr="1"/>
      <dgm:spPr/>
      <dgm:t>
        <a:bodyPr/>
        <a:lstStyle/>
        <a:p>
          <a:endParaRPr lang="en-US"/>
        </a:p>
      </dgm:t>
    </dgm:pt>
    <dgm:pt modelId="{1A779BCD-0D26-4B1E-AA29-D4FC9ED683E8}" type="parTrans" cxnId="{E15CCE37-E2E3-432C-B805-216885E455B4}">
      <dgm:prSet/>
      <dgm:spPr/>
      <dgm:t>
        <a:bodyPr/>
        <a:lstStyle/>
        <a:p>
          <a:endParaRPr lang="en-US"/>
        </a:p>
      </dgm:t>
    </dgm:pt>
    <dgm:pt modelId="{CAF14BC2-C0A1-4E2B-AB80-A81B0C8F737D}" type="sibTrans" cxnId="{E15CCE37-E2E3-432C-B805-216885E455B4}">
      <dgm:prSet/>
      <dgm:spPr/>
      <dgm:t>
        <a:bodyPr/>
        <a:lstStyle/>
        <a:p>
          <a:endParaRPr lang="en-US"/>
        </a:p>
      </dgm:t>
    </dgm:pt>
    <dgm:pt modelId="{E7D2BDDF-2B4A-43B8-BAB6-C3948467F42B}">
      <dgm:prSet phldrT="[Text]" phldr="1"/>
      <dgm:spPr/>
      <dgm:t>
        <a:bodyPr/>
        <a:lstStyle/>
        <a:p>
          <a:endParaRPr lang="en-US"/>
        </a:p>
      </dgm:t>
    </dgm:pt>
    <dgm:pt modelId="{6BDDD832-E3E9-4314-A4C2-EDB2E971EFFE}" type="parTrans" cxnId="{78F518AE-E204-421D-A202-EE1971785B28}">
      <dgm:prSet/>
      <dgm:spPr/>
      <dgm:t>
        <a:bodyPr/>
        <a:lstStyle/>
        <a:p>
          <a:endParaRPr lang="en-US"/>
        </a:p>
      </dgm:t>
    </dgm:pt>
    <dgm:pt modelId="{EA2CEA39-5029-435E-A793-3459864083DF}" type="sibTrans" cxnId="{78F518AE-E204-421D-A202-EE1971785B28}">
      <dgm:prSet/>
      <dgm:spPr/>
      <dgm:t>
        <a:bodyPr/>
        <a:lstStyle/>
        <a:p>
          <a:endParaRPr lang="en-US"/>
        </a:p>
      </dgm:t>
    </dgm:pt>
    <dgm:pt modelId="{35AC56ED-CA4C-4BDB-84D4-484AC7D537C7}" type="pres">
      <dgm:prSet presAssocID="{A71FF2E0-11C4-49B7-A3D0-EC4990C75ECB}" presName="diagram" presStyleCnt="0">
        <dgm:presLayoutVars>
          <dgm:dir/>
          <dgm:resizeHandles val="exact"/>
        </dgm:presLayoutVars>
      </dgm:prSet>
      <dgm:spPr/>
    </dgm:pt>
    <dgm:pt modelId="{6E34BB4D-9865-447B-BBD7-48ADA29027BA}" type="pres">
      <dgm:prSet presAssocID="{2E11049B-C931-4628-9F02-D1C84402EFA7}" presName="node" presStyleLbl="node1" presStyleIdx="0" presStyleCnt="5">
        <dgm:presLayoutVars>
          <dgm:bulletEnabled val="1"/>
        </dgm:presLayoutVars>
      </dgm:prSet>
      <dgm:spPr/>
    </dgm:pt>
    <dgm:pt modelId="{BA87672F-7C49-4A81-8008-73AB1472BF97}" type="pres">
      <dgm:prSet presAssocID="{9A19E4D6-4C89-47E0-BC79-AD2DC4EEA2A4}" presName="sibTrans" presStyleCnt="0"/>
      <dgm:spPr/>
    </dgm:pt>
    <dgm:pt modelId="{64072476-B36B-45AF-829A-3892FAE7B0CE}" type="pres">
      <dgm:prSet presAssocID="{29C21B68-49DB-4A7D-A837-3D188DB1DB7C}" presName="node" presStyleLbl="node1" presStyleIdx="1" presStyleCnt="5">
        <dgm:presLayoutVars>
          <dgm:bulletEnabled val="1"/>
        </dgm:presLayoutVars>
      </dgm:prSet>
      <dgm:spPr/>
    </dgm:pt>
    <dgm:pt modelId="{E61B2ACB-DF7D-4504-B08C-EC35A23FCE7F}" type="pres">
      <dgm:prSet presAssocID="{4E5A936A-5694-438A-B9D4-89BF12EF727F}" presName="sibTrans" presStyleCnt="0"/>
      <dgm:spPr/>
    </dgm:pt>
    <dgm:pt modelId="{E89F1F3C-7331-4FF5-8AB8-DAF33ED68351}" type="pres">
      <dgm:prSet presAssocID="{7CAF0560-1043-4F81-AC5B-03DE1DE5BBF4}" presName="node" presStyleLbl="node1" presStyleIdx="2" presStyleCnt="5">
        <dgm:presLayoutVars>
          <dgm:bulletEnabled val="1"/>
        </dgm:presLayoutVars>
      </dgm:prSet>
      <dgm:spPr/>
    </dgm:pt>
    <dgm:pt modelId="{A5B6C64D-9A86-41B0-AF17-44F0F9CEE0C1}" type="pres">
      <dgm:prSet presAssocID="{804342AE-709D-4B06-9B0A-714A887F9E3F}" presName="sibTrans" presStyleCnt="0"/>
      <dgm:spPr/>
    </dgm:pt>
    <dgm:pt modelId="{A029FF41-8E04-4941-8080-1E5302C65AD3}" type="pres">
      <dgm:prSet presAssocID="{274C7F05-E4B3-470B-8227-904686933864}" presName="node" presStyleLbl="node1" presStyleIdx="3" presStyleCnt="5">
        <dgm:presLayoutVars>
          <dgm:bulletEnabled val="1"/>
        </dgm:presLayoutVars>
      </dgm:prSet>
      <dgm:spPr/>
    </dgm:pt>
    <dgm:pt modelId="{8D241624-BA57-4D04-A2C3-277A72E99D35}" type="pres">
      <dgm:prSet presAssocID="{CAF14BC2-C0A1-4E2B-AB80-A81B0C8F737D}" presName="sibTrans" presStyleCnt="0"/>
      <dgm:spPr/>
    </dgm:pt>
    <dgm:pt modelId="{1BEDB3AF-0B83-48AD-9296-95651E144D08}" type="pres">
      <dgm:prSet presAssocID="{E7D2BDDF-2B4A-43B8-BAB6-C3948467F42B}" presName="node" presStyleLbl="node1" presStyleIdx="4" presStyleCnt="5">
        <dgm:presLayoutVars>
          <dgm:bulletEnabled val="1"/>
        </dgm:presLayoutVars>
      </dgm:prSet>
      <dgm:spPr/>
    </dgm:pt>
  </dgm:ptLst>
  <dgm:cxnLst>
    <dgm:cxn modelId="{BE121436-7ED6-4F9D-9B64-99C0AA27831F}" type="presOf" srcId="{29C21B68-49DB-4A7D-A837-3D188DB1DB7C}" destId="{64072476-B36B-45AF-829A-3892FAE7B0CE}" srcOrd="0" destOrd="0" presId="urn:microsoft.com/office/officeart/2005/8/layout/default"/>
    <dgm:cxn modelId="{C18307D7-A421-4757-8607-88672E4B5E16}" srcId="{A71FF2E0-11C4-49B7-A3D0-EC4990C75ECB}" destId="{2E11049B-C931-4628-9F02-D1C84402EFA7}" srcOrd="0" destOrd="0" parTransId="{5B516F7F-441B-4393-A641-8CB45EB43104}" sibTransId="{9A19E4D6-4C89-47E0-BC79-AD2DC4EEA2A4}"/>
    <dgm:cxn modelId="{4389E48C-0A79-4926-B367-24DF8FF8CC8D}" type="presOf" srcId="{A71FF2E0-11C4-49B7-A3D0-EC4990C75ECB}" destId="{35AC56ED-CA4C-4BDB-84D4-484AC7D537C7}" srcOrd="0" destOrd="0" presId="urn:microsoft.com/office/officeart/2005/8/layout/default"/>
    <dgm:cxn modelId="{586E560D-63C8-4B33-A807-1916ECD480D2}" type="presOf" srcId="{274C7F05-E4B3-470B-8227-904686933864}" destId="{A029FF41-8E04-4941-8080-1E5302C65AD3}" srcOrd="0" destOrd="0" presId="urn:microsoft.com/office/officeart/2005/8/layout/default"/>
    <dgm:cxn modelId="{A4A4BA8F-6C9A-46BD-BEF6-EE1AFC70D997}" srcId="{A71FF2E0-11C4-49B7-A3D0-EC4990C75ECB}" destId="{29C21B68-49DB-4A7D-A837-3D188DB1DB7C}" srcOrd="1" destOrd="0" parTransId="{323693F2-4238-4DB4-9022-47EC7521A458}" sibTransId="{4E5A936A-5694-438A-B9D4-89BF12EF727F}"/>
    <dgm:cxn modelId="{87521F0E-122D-4826-98BE-62C1BC8FCA17}" type="presOf" srcId="{7CAF0560-1043-4F81-AC5B-03DE1DE5BBF4}" destId="{E89F1F3C-7331-4FF5-8AB8-DAF33ED68351}" srcOrd="0" destOrd="0" presId="urn:microsoft.com/office/officeart/2005/8/layout/default"/>
    <dgm:cxn modelId="{A8F59865-1EEE-4179-9AE3-8B6665370D4E}" type="presOf" srcId="{E7D2BDDF-2B4A-43B8-BAB6-C3948467F42B}" destId="{1BEDB3AF-0B83-48AD-9296-95651E144D08}" srcOrd="0" destOrd="0" presId="urn:microsoft.com/office/officeart/2005/8/layout/default"/>
    <dgm:cxn modelId="{E15CCE37-E2E3-432C-B805-216885E455B4}" srcId="{A71FF2E0-11C4-49B7-A3D0-EC4990C75ECB}" destId="{274C7F05-E4B3-470B-8227-904686933864}" srcOrd="3" destOrd="0" parTransId="{1A779BCD-0D26-4B1E-AA29-D4FC9ED683E8}" sibTransId="{CAF14BC2-C0A1-4E2B-AB80-A81B0C8F737D}"/>
    <dgm:cxn modelId="{78F518AE-E204-421D-A202-EE1971785B28}" srcId="{A71FF2E0-11C4-49B7-A3D0-EC4990C75ECB}" destId="{E7D2BDDF-2B4A-43B8-BAB6-C3948467F42B}" srcOrd="4" destOrd="0" parTransId="{6BDDD832-E3E9-4314-A4C2-EDB2E971EFFE}" sibTransId="{EA2CEA39-5029-435E-A793-3459864083DF}"/>
    <dgm:cxn modelId="{04D39A48-A4DA-4CA5-ACB5-DEAA759F8E6A}" srcId="{A71FF2E0-11C4-49B7-A3D0-EC4990C75ECB}" destId="{7CAF0560-1043-4F81-AC5B-03DE1DE5BBF4}" srcOrd="2" destOrd="0" parTransId="{79A61957-7EFC-4BBF-949F-88632E978EEF}" sibTransId="{804342AE-709D-4B06-9B0A-714A887F9E3F}"/>
    <dgm:cxn modelId="{1C023824-6962-45F9-BFE3-9B3ADFC88FEF}" type="presOf" srcId="{2E11049B-C931-4628-9F02-D1C84402EFA7}" destId="{6E34BB4D-9865-447B-BBD7-48ADA29027BA}" srcOrd="0" destOrd="0" presId="urn:microsoft.com/office/officeart/2005/8/layout/default"/>
    <dgm:cxn modelId="{6776285C-0748-4B54-A16C-5BA7613B2C13}" type="presParOf" srcId="{35AC56ED-CA4C-4BDB-84D4-484AC7D537C7}" destId="{6E34BB4D-9865-447B-BBD7-48ADA29027BA}" srcOrd="0" destOrd="0" presId="urn:microsoft.com/office/officeart/2005/8/layout/default"/>
    <dgm:cxn modelId="{A0A29516-0253-45BE-9CCB-E124DBAFC01F}" type="presParOf" srcId="{35AC56ED-CA4C-4BDB-84D4-484AC7D537C7}" destId="{BA87672F-7C49-4A81-8008-73AB1472BF97}" srcOrd="1" destOrd="0" presId="urn:microsoft.com/office/officeart/2005/8/layout/default"/>
    <dgm:cxn modelId="{2998EFB1-98B7-4154-923E-0C81A59DEC2A}" type="presParOf" srcId="{35AC56ED-CA4C-4BDB-84D4-484AC7D537C7}" destId="{64072476-B36B-45AF-829A-3892FAE7B0CE}" srcOrd="2" destOrd="0" presId="urn:microsoft.com/office/officeart/2005/8/layout/default"/>
    <dgm:cxn modelId="{64D3219D-E7E2-4AEB-9608-FFCB60DE24E8}" type="presParOf" srcId="{35AC56ED-CA4C-4BDB-84D4-484AC7D537C7}" destId="{E61B2ACB-DF7D-4504-B08C-EC35A23FCE7F}" srcOrd="3" destOrd="0" presId="urn:microsoft.com/office/officeart/2005/8/layout/default"/>
    <dgm:cxn modelId="{63BD516E-8BCE-4972-BC52-7D048B931B92}" type="presParOf" srcId="{35AC56ED-CA4C-4BDB-84D4-484AC7D537C7}" destId="{E89F1F3C-7331-4FF5-8AB8-DAF33ED68351}" srcOrd="4" destOrd="0" presId="urn:microsoft.com/office/officeart/2005/8/layout/default"/>
    <dgm:cxn modelId="{ADFEF040-22C5-470E-A721-DDC8B2036EDB}" type="presParOf" srcId="{35AC56ED-CA4C-4BDB-84D4-484AC7D537C7}" destId="{A5B6C64D-9A86-41B0-AF17-44F0F9CEE0C1}" srcOrd="5" destOrd="0" presId="urn:microsoft.com/office/officeart/2005/8/layout/default"/>
    <dgm:cxn modelId="{034E148D-FED5-4C12-A7F4-7001A4F68DB3}" type="presParOf" srcId="{35AC56ED-CA4C-4BDB-84D4-484AC7D537C7}" destId="{A029FF41-8E04-4941-8080-1E5302C65AD3}" srcOrd="6" destOrd="0" presId="urn:microsoft.com/office/officeart/2005/8/layout/default"/>
    <dgm:cxn modelId="{5DCEE377-38DE-4774-AA67-FDE1F5A428C0}" type="presParOf" srcId="{35AC56ED-CA4C-4BDB-84D4-484AC7D537C7}" destId="{8D241624-BA57-4D04-A2C3-277A72E99D35}" srcOrd="7" destOrd="0" presId="urn:microsoft.com/office/officeart/2005/8/layout/default"/>
    <dgm:cxn modelId="{8C508A5D-B850-49EB-9B79-25F82C88ED17}" type="presParOf" srcId="{35AC56ED-CA4C-4BDB-84D4-484AC7D537C7}" destId="{1BEDB3AF-0B83-48AD-9296-95651E144D08}" srcOrd="8" destOrd="0" presId="urn:microsoft.com/office/officeart/2005/8/layout/default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15BA2AC-F38E-4EC0-8B6F-E11819988C24}" type="doc">
      <dgm:prSet loTypeId="urn:microsoft.com/office/officeart/2005/8/layout/default" loCatId="list" qsTypeId="urn:microsoft.com/office/officeart/2005/8/quickstyle/simple1" qsCatId="simple" csTypeId="urn:microsoft.com/office/officeart/2005/8/colors/accent2_4" csCatId="accent2" phldr="0"/>
      <dgm:spPr/>
      <dgm:t>
        <a:bodyPr/>
        <a:lstStyle/>
        <a:p>
          <a:endParaRPr lang="en-US"/>
        </a:p>
      </dgm:t>
    </dgm:pt>
    <dgm:pt modelId="{47BE9A2E-F3EC-48FC-AAA4-737C060FD7D2}">
      <dgm:prSet phldrT="[Text]" phldr="1"/>
      <dgm:spPr/>
      <dgm:t>
        <a:bodyPr/>
        <a:lstStyle/>
        <a:p>
          <a:endParaRPr lang="en-US"/>
        </a:p>
      </dgm:t>
    </dgm:pt>
    <dgm:pt modelId="{38D1C87E-E710-4906-9B3F-0494E0B7B376}" type="parTrans" cxnId="{001E996C-8755-47A1-A467-CD075554E777}">
      <dgm:prSet/>
      <dgm:spPr/>
      <dgm:t>
        <a:bodyPr/>
        <a:lstStyle/>
        <a:p>
          <a:endParaRPr lang="en-US"/>
        </a:p>
      </dgm:t>
    </dgm:pt>
    <dgm:pt modelId="{5089BED2-C3D1-4E2C-A176-1B5ECE65DD72}" type="sibTrans" cxnId="{001E996C-8755-47A1-A467-CD075554E777}">
      <dgm:prSet/>
      <dgm:spPr/>
      <dgm:t>
        <a:bodyPr/>
        <a:lstStyle/>
        <a:p>
          <a:endParaRPr lang="en-US"/>
        </a:p>
      </dgm:t>
    </dgm:pt>
    <dgm:pt modelId="{47E92A29-CBB3-4C2C-AEE3-46D84AA2CD45}">
      <dgm:prSet phldrT="[Text]" phldr="1"/>
      <dgm:spPr/>
      <dgm:t>
        <a:bodyPr/>
        <a:lstStyle/>
        <a:p>
          <a:endParaRPr lang="en-US"/>
        </a:p>
      </dgm:t>
    </dgm:pt>
    <dgm:pt modelId="{94D2165C-8D01-4A9D-B37A-F5E3568C2558}" type="parTrans" cxnId="{69BD6FDB-62E2-46FA-AF53-0FC519A56E9F}">
      <dgm:prSet/>
      <dgm:spPr/>
      <dgm:t>
        <a:bodyPr/>
        <a:lstStyle/>
        <a:p>
          <a:endParaRPr lang="en-US"/>
        </a:p>
      </dgm:t>
    </dgm:pt>
    <dgm:pt modelId="{608C134D-9F94-4095-A958-D9D7A7954BBA}" type="sibTrans" cxnId="{69BD6FDB-62E2-46FA-AF53-0FC519A56E9F}">
      <dgm:prSet/>
      <dgm:spPr/>
      <dgm:t>
        <a:bodyPr/>
        <a:lstStyle/>
        <a:p>
          <a:endParaRPr lang="en-US"/>
        </a:p>
      </dgm:t>
    </dgm:pt>
    <dgm:pt modelId="{ADDE8953-4021-448E-8A02-A92A12A081F7}">
      <dgm:prSet phldrT="[Text]" phldr="1"/>
      <dgm:spPr/>
      <dgm:t>
        <a:bodyPr/>
        <a:lstStyle/>
        <a:p>
          <a:endParaRPr lang="en-US"/>
        </a:p>
      </dgm:t>
    </dgm:pt>
    <dgm:pt modelId="{3ED3B619-9C9C-4A2C-932E-C1A9079DDC32}" type="parTrans" cxnId="{BE80BC77-94E4-4E8B-8310-EB53D3E8AD7D}">
      <dgm:prSet/>
      <dgm:spPr/>
      <dgm:t>
        <a:bodyPr/>
        <a:lstStyle/>
        <a:p>
          <a:endParaRPr lang="en-US"/>
        </a:p>
      </dgm:t>
    </dgm:pt>
    <dgm:pt modelId="{1D1442CE-5A8B-4E2C-93A7-DB89AC64815B}" type="sibTrans" cxnId="{BE80BC77-94E4-4E8B-8310-EB53D3E8AD7D}">
      <dgm:prSet/>
      <dgm:spPr/>
      <dgm:t>
        <a:bodyPr/>
        <a:lstStyle/>
        <a:p>
          <a:endParaRPr lang="en-US"/>
        </a:p>
      </dgm:t>
    </dgm:pt>
    <dgm:pt modelId="{0BBA0B6D-FA82-495F-8E8E-CB989EF87363}">
      <dgm:prSet phldrT="[Text]" phldr="1"/>
      <dgm:spPr/>
      <dgm:t>
        <a:bodyPr/>
        <a:lstStyle/>
        <a:p>
          <a:endParaRPr lang="en-US"/>
        </a:p>
      </dgm:t>
    </dgm:pt>
    <dgm:pt modelId="{8BD86968-C0CE-44C0-B5B5-457647CD4107}" type="parTrans" cxnId="{AD47E563-B617-4CAA-B63B-DD264DDBDCA8}">
      <dgm:prSet/>
      <dgm:spPr/>
      <dgm:t>
        <a:bodyPr/>
        <a:lstStyle/>
        <a:p>
          <a:endParaRPr lang="en-US"/>
        </a:p>
      </dgm:t>
    </dgm:pt>
    <dgm:pt modelId="{266C4088-2BB9-4038-AD82-84DF79D3DCEF}" type="sibTrans" cxnId="{AD47E563-B617-4CAA-B63B-DD264DDBDCA8}">
      <dgm:prSet/>
      <dgm:spPr/>
      <dgm:t>
        <a:bodyPr/>
        <a:lstStyle/>
        <a:p>
          <a:endParaRPr lang="en-US"/>
        </a:p>
      </dgm:t>
    </dgm:pt>
    <dgm:pt modelId="{AC66D13F-14CE-4554-A1DC-7A1D988866E6}">
      <dgm:prSet phldrT="[Text]" phldr="1"/>
      <dgm:spPr/>
      <dgm:t>
        <a:bodyPr/>
        <a:lstStyle/>
        <a:p>
          <a:endParaRPr lang="en-US"/>
        </a:p>
      </dgm:t>
    </dgm:pt>
    <dgm:pt modelId="{D7B036E5-E864-40AA-B0A3-211B35F68C78}" type="parTrans" cxnId="{D2AFD28C-89DF-44EE-899C-B236C94C38F4}">
      <dgm:prSet/>
      <dgm:spPr/>
      <dgm:t>
        <a:bodyPr/>
        <a:lstStyle/>
        <a:p>
          <a:endParaRPr lang="en-US"/>
        </a:p>
      </dgm:t>
    </dgm:pt>
    <dgm:pt modelId="{EBD6DB34-0AB3-4B91-869C-311A94D24563}" type="sibTrans" cxnId="{D2AFD28C-89DF-44EE-899C-B236C94C38F4}">
      <dgm:prSet/>
      <dgm:spPr/>
      <dgm:t>
        <a:bodyPr/>
        <a:lstStyle/>
        <a:p>
          <a:endParaRPr lang="en-US"/>
        </a:p>
      </dgm:t>
    </dgm:pt>
    <dgm:pt modelId="{E4453303-507D-4B0D-9413-B31129E15F71}" type="pres">
      <dgm:prSet presAssocID="{315BA2AC-F38E-4EC0-8B6F-E11819988C24}" presName="diagram" presStyleCnt="0">
        <dgm:presLayoutVars>
          <dgm:dir/>
          <dgm:resizeHandles val="exact"/>
        </dgm:presLayoutVars>
      </dgm:prSet>
      <dgm:spPr/>
    </dgm:pt>
    <dgm:pt modelId="{E2A6EE0F-0118-4C38-8188-435510AFA236}" type="pres">
      <dgm:prSet presAssocID="{47BE9A2E-F3EC-48FC-AAA4-737C060FD7D2}" presName="node" presStyleLbl="node1" presStyleIdx="0" presStyleCnt="5">
        <dgm:presLayoutVars>
          <dgm:bulletEnabled val="1"/>
        </dgm:presLayoutVars>
      </dgm:prSet>
      <dgm:spPr/>
    </dgm:pt>
    <dgm:pt modelId="{AB113EE2-8907-4780-A80D-D4E13ED8249D}" type="pres">
      <dgm:prSet presAssocID="{5089BED2-C3D1-4E2C-A176-1B5ECE65DD72}" presName="sibTrans" presStyleCnt="0"/>
      <dgm:spPr/>
    </dgm:pt>
    <dgm:pt modelId="{D21DCEF1-438D-456C-9215-189D78D02708}" type="pres">
      <dgm:prSet presAssocID="{47E92A29-CBB3-4C2C-AEE3-46D84AA2CD45}" presName="node" presStyleLbl="node1" presStyleIdx="1" presStyleCnt="5">
        <dgm:presLayoutVars>
          <dgm:bulletEnabled val="1"/>
        </dgm:presLayoutVars>
      </dgm:prSet>
      <dgm:spPr/>
    </dgm:pt>
    <dgm:pt modelId="{DDCEFABA-3A4D-467A-A4E1-080FAC30733D}" type="pres">
      <dgm:prSet presAssocID="{608C134D-9F94-4095-A958-D9D7A7954BBA}" presName="sibTrans" presStyleCnt="0"/>
      <dgm:spPr/>
    </dgm:pt>
    <dgm:pt modelId="{B0D2A18B-2DBC-4DC6-B5C8-85BB1D5D961D}" type="pres">
      <dgm:prSet presAssocID="{ADDE8953-4021-448E-8A02-A92A12A081F7}" presName="node" presStyleLbl="node1" presStyleIdx="2" presStyleCnt="5">
        <dgm:presLayoutVars>
          <dgm:bulletEnabled val="1"/>
        </dgm:presLayoutVars>
      </dgm:prSet>
      <dgm:spPr/>
    </dgm:pt>
    <dgm:pt modelId="{2BFA584E-8D95-4891-8A11-758417D37C0D}" type="pres">
      <dgm:prSet presAssocID="{1D1442CE-5A8B-4E2C-93A7-DB89AC64815B}" presName="sibTrans" presStyleCnt="0"/>
      <dgm:spPr/>
    </dgm:pt>
    <dgm:pt modelId="{0BFF5DBD-64CD-42DF-936D-E60B3E7CD528}" type="pres">
      <dgm:prSet presAssocID="{0BBA0B6D-FA82-495F-8E8E-CB989EF87363}" presName="node" presStyleLbl="node1" presStyleIdx="3" presStyleCnt="5">
        <dgm:presLayoutVars>
          <dgm:bulletEnabled val="1"/>
        </dgm:presLayoutVars>
      </dgm:prSet>
      <dgm:spPr/>
    </dgm:pt>
    <dgm:pt modelId="{051819A3-6572-4630-84D6-59A5C8EEC50D}" type="pres">
      <dgm:prSet presAssocID="{266C4088-2BB9-4038-AD82-84DF79D3DCEF}" presName="sibTrans" presStyleCnt="0"/>
      <dgm:spPr/>
    </dgm:pt>
    <dgm:pt modelId="{E37B7A31-AFB2-4A6A-ABEE-B42B6AB779ED}" type="pres">
      <dgm:prSet presAssocID="{AC66D13F-14CE-4554-A1DC-7A1D988866E6}" presName="node" presStyleLbl="node1" presStyleIdx="4" presStyleCnt="5">
        <dgm:presLayoutVars>
          <dgm:bulletEnabled val="1"/>
        </dgm:presLayoutVars>
      </dgm:prSet>
      <dgm:spPr/>
    </dgm:pt>
  </dgm:ptLst>
  <dgm:cxnLst>
    <dgm:cxn modelId="{AD47E563-B617-4CAA-B63B-DD264DDBDCA8}" srcId="{315BA2AC-F38E-4EC0-8B6F-E11819988C24}" destId="{0BBA0B6D-FA82-495F-8E8E-CB989EF87363}" srcOrd="3" destOrd="0" parTransId="{8BD86968-C0CE-44C0-B5B5-457647CD4107}" sibTransId="{266C4088-2BB9-4038-AD82-84DF79D3DCEF}"/>
    <dgm:cxn modelId="{73196FE1-12A4-432A-9739-4E8E807DE8C2}" type="presOf" srcId="{0BBA0B6D-FA82-495F-8E8E-CB989EF87363}" destId="{0BFF5DBD-64CD-42DF-936D-E60B3E7CD528}" srcOrd="0" destOrd="0" presId="urn:microsoft.com/office/officeart/2005/8/layout/default"/>
    <dgm:cxn modelId="{4234F78D-E552-45D8-B3E8-F80EDE951912}" type="presOf" srcId="{AC66D13F-14CE-4554-A1DC-7A1D988866E6}" destId="{E37B7A31-AFB2-4A6A-ABEE-B42B6AB779ED}" srcOrd="0" destOrd="0" presId="urn:microsoft.com/office/officeart/2005/8/layout/default"/>
    <dgm:cxn modelId="{E4F07326-CC37-4C56-B506-84D03921B34E}" type="presOf" srcId="{ADDE8953-4021-448E-8A02-A92A12A081F7}" destId="{B0D2A18B-2DBC-4DC6-B5C8-85BB1D5D961D}" srcOrd="0" destOrd="0" presId="urn:microsoft.com/office/officeart/2005/8/layout/default"/>
    <dgm:cxn modelId="{69BD6FDB-62E2-46FA-AF53-0FC519A56E9F}" srcId="{315BA2AC-F38E-4EC0-8B6F-E11819988C24}" destId="{47E92A29-CBB3-4C2C-AEE3-46D84AA2CD45}" srcOrd="1" destOrd="0" parTransId="{94D2165C-8D01-4A9D-B37A-F5E3568C2558}" sibTransId="{608C134D-9F94-4095-A958-D9D7A7954BBA}"/>
    <dgm:cxn modelId="{001E996C-8755-47A1-A467-CD075554E777}" srcId="{315BA2AC-F38E-4EC0-8B6F-E11819988C24}" destId="{47BE9A2E-F3EC-48FC-AAA4-737C060FD7D2}" srcOrd="0" destOrd="0" parTransId="{38D1C87E-E710-4906-9B3F-0494E0B7B376}" sibTransId="{5089BED2-C3D1-4E2C-A176-1B5ECE65DD72}"/>
    <dgm:cxn modelId="{CE50B9BB-D3EA-4FA1-AEC5-6F043343A8FC}" type="presOf" srcId="{315BA2AC-F38E-4EC0-8B6F-E11819988C24}" destId="{E4453303-507D-4B0D-9413-B31129E15F71}" srcOrd="0" destOrd="0" presId="urn:microsoft.com/office/officeart/2005/8/layout/default"/>
    <dgm:cxn modelId="{D2AFD28C-89DF-44EE-899C-B236C94C38F4}" srcId="{315BA2AC-F38E-4EC0-8B6F-E11819988C24}" destId="{AC66D13F-14CE-4554-A1DC-7A1D988866E6}" srcOrd="4" destOrd="0" parTransId="{D7B036E5-E864-40AA-B0A3-211B35F68C78}" sibTransId="{EBD6DB34-0AB3-4B91-869C-311A94D24563}"/>
    <dgm:cxn modelId="{22257279-AD36-47D5-A4F2-826C6C28BE0F}" type="presOf" srcId="{47BE9A2E-F3EC-48FC-AAA4-737C060FD7D2}" destId="{E2A6EE0F-0118-4C38-8188-435510AFA236}" srcOrd="0" destOrd="0" presId="urn:microsoft.com/office/officeart/2005/8/layout/default"/>
    <dgm:cxn modelId="{BE80BC77-94E4-4E8B-8310-EB53D3E8AD7D}" srcId="{315BA2AC-F38E-4EC0-8B6F-E11819988C24}" destId="{ADDE8953-4021-448E-8A02-A92A12A081F7}" srcOrd="2" destOrd="0" parTransId="{3ED3B619-9C9C-4A2C-932E-C1A9079DDC32}" sibTransId="{1D1442CE-5A8B-4E2C-93A7-DB89AC64815B}"/>
    <dgm:cxn modelId="{73B0763D-11D5-4B7D-AD45-C6DD13913722}" type="presOf" srcId="{47E92A29-CBB3-4C2C-AEE3-46D84AA2CD45}" destId="{D21DCEF1-438D-456C-9215-189D78D02708}" srcOrd="0" destOrd="0" presId="urn:microsoft.com/office/officeart/2005/8/layout/default"/>
    <dgm:cxn modelId="{038498D3-7461-4BF9-9B2A-501F32C89D2E}" type="presParOf" srcId="{E4453303-507D-4B0D-9413-B31129E15F71}" destId="{E2A6EE0F-0118-4C38-8188-435510AFA236}" srcOrd="0" destOrd="0" presId="urn:microsoft.com/office/officeart/2005/8/layout/default"/>
    <dgm:cxn modelId="{B68A7DBE-9464-4986-8E97-1332B62856AA}" type="presParOf" srcId="{E4453303-507D-4B0D-9413-B31129E15F71}" destId="{AB113EE2-8907-4780-A80D-D4E13ED8249D}" srcOrd="1" destOrd="0" presId="urn:microsoft.com/office/officeart/2005/8/layout/default"/>
    <dgm:cxn modelId="{BA1B3E26-DFAB-4658-9E1F-202DA416C706}" type="presParOf" srcId="{E4453303-507D-4B0D-9413-B31129E15F71}" destId="{D21DCEF1-438D-456C-9215-189D78D02708}" srcOrd="2" destOrd="0" presId="urn:microsoft.com/office/officeart/2005/8/layout/default"/>
    <dgm:cxn modelId="{7E6A8DCC-E70C-4D97-8878-E6D13BB2978E}" type="presParOf" srcId="{E4453303-507D-4B0D-9413-B31129E15F71}" destId="{DDCEFABA-3A4D-467A-A4E1-080FAC30733D}" srcOrd="3" destOrd="0" presId="urn:microsoft.com/office/officeart/2005/8/layout/default"/>
    <dgm:cxn modelId="{5BD9094E-71EC-4C96-B26B-12CDAEB7B1F5}" type="presParOf" srcId="{E4453303-507D-4B0D-9413-B31129E15F71}" destId="{B0D2A18B-2DBC-4DC6-B5C8-85BB1D5D961D}" srcOrd="4" destOrd="0" presId="urn:microsoft.com/office/officeart/2005/8/layout/default"/>
    <dgm:cxn modelId="{2B7B7FB2-6D83-418B-AA88-C1DA1B07AF63}" type="presParOf" srcId="{E4453303-507D-4B0D-9413-B31129E15F71}" destId="{2BFA584E-8D95-4891-8A11-758417D37C0D}" srcOrd="5" destOrd="0" presId="urn:microsoft.com/office/officeart/2005/8/layout/default"/>
    <dgm:cxn modelId="{9538A0CF-2092-4E42-BE7B-E168B856403F}" type="presParOf" srcId="{E4453303-507D-4B0D-9413-B31129E15F71}" destId="{0BFF5DBD-64CD-42DF-936D-E60B3E7CD528}" srcOrd="6" destOrd="0" presId="urn:microsoft.com/office/officeart/2005/8/layout/default"/>
    <dgm:cxn modelId="{51561442-5FC9-423E-9D9C-40A829A63C93}" type="presParOf" srcId="{E4453303-507D-4B0D-9413-B31129E15F71}" destId="{051819A3-6572-4630-84D6-59A5C8EEC50D}" srcOrd="7" destOrd="0" presId="urn:microsoft.com/office/officeart/2005/8/layout/default"/>
    <dgm:cxn modelId="{868B16E4-4027-448E-86E6-DC6D4567A560}" type="presParOf" srcId="{E4453303-507D-4B0D-9413-B31129E15F71}" destId="{E37B7A31-AFB2-4A6A-ABEE-B42B6AB779ED}" srcOrd="8" destOrd="0" presId="urn:microsoft.com/office/officeart/2005/8/layout/default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3902B9E-7E04-4865-8640-1BFC011D2E72}" type="doc">
      <dgm:prSet loTypeId="urn:microsoft.com/office/officeart/2005/8/layout/default" loCatId="list" qsTypeId="urn:microsoft.com/office/officeart/2005/8/quickstyle/simple1" qsCatId="simple" csTypeId="urn:microsoft.com/office/officeart/2005/8/colors/accent2_5" csCatId="accent2" phldr="0"/>
      <dgm:spPr/>
      <dgm:t>
        <a:bodyPr/>
        <a:lstStyle/>
        <a:p>
          <a:endParaRPr lang="en-US"/>
        </a:p>
      </dgm:t>
    </dgm:pt>
    <dgm:pt modelId="{ED6AF280-4F46-42F1-918A-3406348367A6}">
      <dgm:prSet phldrT="[Text]" phldr="1"/>
      <dgm:spPr/>
      <dgm:t>
        <a:bodyPr/>
        <a:lstStyle/>
        <a:p>
          <a:endParaRPr lang="en-US"/>
        </a:p>
      </dgm:t>
    </dgm:pt>
    <dgm:pt modelId="{435251BF-AF76-4A81-AEA2-A31E5A493D5C}" type="parTrans" cxnId="{3984A917-DEAA-4018-85D2-42D92D2133A5}">
      <dgm:prSet/>
      <dgm:spPr/>
      <dgm:t>
        <a:bodyPr/>
        <a:lstStyle/>
        <a:p>
          <a:endParaRPr lang="en-US"/>
        </a:p>
      </dgm:t>
    </dgm:pt>
    <dgm:pt modelId="{A967F5C9-CBC7-4018-B3E0-87CA5966481F}" type="sibTrans" cxnId="{3984A917-DEAA-4018-85D2-42D92D2133A5}">
      <dgm:prSet/>
      <dgm:spPr/>
      <dgm:t>
        <a:bodyPr/>
        <a:lstStyle/>
        <a:p>
          <a:endParaRPr lang="en-US"/>
        </a:p>
      </dgm:t>
    </dgm:pt>
    <dgm:pt modelId="{354F07EB-D991-4B6E-8068-FF013B6F0DD9}">
      <dgm:prSet phldrT="[Text]" phldr="1"/>
      <dgm:spPr/>
      <dgm:t>
        <a:bodyPr/>
        <a:lstStyle/>
        <a:p>
          <a:endParaRPr lang="en-US"/>
        </a:p>
      </dgm:t>
    </dgm:pt>
    <dgm:pt modelId="{58D55A39-5983-46C2-99CE-40AA835FE101}" type="parTrans" cxnId="{A231652A-E4A2-4665-815E-80274633BB26}">
      <dgm:prSet/>
      <dgm:spPr/>
      <dgm:t>
        <a:bodyPr/>
        <a:lstStyle/>
        <a:p>
          <a:endParaRPr lang="en-US"/>
        </a:p>
      </dgm:t>
    </dgm:pt>
    <dgm:pt modelId="{F5EF42F7-842D-4825-B6CB-AC06A333530D}" type="sibTrans" cxnId="{A231652A-E4A2-4665-815E-80274633BB26}">
      <dgm:prSet/>
      <dgm:spPr/>
      <dgm:t>
        <a:bodyPr/>
        <a:lstStyle/>
        <a:p>
          <a:endParaRPr lang="en-US"/>
        </a:p>
      </dgm:t>
    </dgm:pt>
    <dgm:pt modelId="{E7A34AD9-C45F-4CD3-863E-BFF1A0F60D77}">
      <dgm:prSet phldrT="[Text]" phldr="1"/>
      <dgm:spPr/>
      <dgm:t>
        <a:bodyPr/>
        <a:lstStyle/>
        <a:p>
          <a:endParaRPr lang="en-US"/>
        </a:p>
      </dgm:t>
    </dgm:pt>
    <dgm:pt modelId="{1FC1E2AD-05B9-4140-9ED4-093C1A410FC2}" type="parTrans" cxnId="{8377522B-3141-4D16-AA7A-AA7E6930BB78}">
      <dgm:prSet/>
      <dgm:spPr/>
      <dgm:t>
        <a:bodyPr/>
        <a:lstStyle/>
        <a:p>
          <a:endParaRPr lang="en-US"/>
        </a:p>
      </dgm:t>
    </dgm:pt>
    <dgm:pt modelId="{0805683A-BFB0-43CC-9967-1B2753CD8592}" type="sibTrans" cxnId="{8377522B-3141-4D16-AA7A-AA7E6930BB78}">
      <dgm:prSet/>
      <dgm:spPr/>
      <dgm:t>
        <a:bodyPr/>
        <a:lstStyle/>
        <a:p>
          <a:endParaRPr lang="en-US"/>
        </a:p>
      </dgm:t>
    </dgm:pt>
    <dgm:pt modelId="{9D80C027-F3FF-413B-8967-36DE36C74D64}">
      <dgm:prSet phldrT="[Text]" phldr="1"/>
      <dgm:spPr/>
      <dgm:t>
        <a:bodyPr/>
        <a:lstStyle/>
        <a:p>
          <a:endParaRPr lang="en-US"/>
        </a:p>
      </dgm:t>
    </dgm:pt>
    <dgm:pt modelId="{44BFD770-F187-4989-B827-F5B4698A2468}" type="parTrans" cxnId="{C0DD0A26-765E-4060-B4A7-9E90AA300F0E}">
      <dgm:prSet/>
      <dgm:spPr/>
      <dgm:t>
        <a:bodyPr/>
        <a:lstStyle/>
        <a:p>
          <a:endParaRPr lang="en-US"/>
        </a:p>
      </dgm:t>
    </dgm:pt>
    <dgm:pt modelId="{8D9BD1B3-C83F-4D5F-A32C-FD41772E7204}" type="sibTrans" cxnId="{C0DD0A26-765E-4060-B4A7-9E90AA300F0E}">
      <dgm:prSet/>
      <dgm:spPr/>
      <dgm:t>
        <a:bodyPr/>
        <a:lstStyle/>
        <a:p>
          <a:endParaRPr lang="en-US"/>
        </a:p>
      </dgm:t>
    </dgm:pt>
    <dgm:pt modelId="{9CED661D-E0BC-4269-8F1B-6B3F86CC599A}">
      <dgm:prSet phldrT="[Text]" phldr="1"/>
      <dgm:spPr/>
      <dgm:t>
        <a:bodyPr/>
        <a:lstStyle/>
        <a:p>
          <a:endParaRPr lang="en-US"/>
        </a:p>
      </dgm:t>
    </dgm:pt>
    <dgm:pt modelId="{07696D92-26C2-460D-B715-0F5D42862EAC}" type="parTrans" cxnId="{4A4E6A49-86AA-4A28-A972-94D23984F9D6}">
      <dgm:prSet/>
      <dgm:spPr/>
      <dgm:t>
        <a:bodyPr/>
        <a:lstStyle/>
        <a:p>
          <a:endParaRPr lang="en-US"/>
        </a:p>
      </dgm:t>
    </dgm:pt>
    <dgm:pt modelId="{6241AEB5-18F4-4A7E-B980-DB53ED297A24}" type="sibTrans" cxnId="{4A4E6A49-86AA-4A28-A972-94D23984F9D6}">
      <dgm:prSet/>
      <dgm:spPr/>
      <dgm:t>
        <a:bodyPr/>
        <a:lstStyle/>
        <a:p>
          <a:endParaRPr lang="en-US"/>
        </a:p>
      </dgm:t>
    </dgm:pt>
    <dgm:pt modelId="{78FFFF86-B3B8-4623-AC3D-085E33074630}" type="pres">
      <dgm:prSet presAssocID="{73902B9E-7E04-4865-8640-1BFC011D2E72}" presName="diagram" presStyleCnt="0">
        <dgm:presLayoutVars>
          <dgm:dir/>
          <dgm:resizeHandles val="exact"/>
        </dgm:presLayoutVars>
      </dgm:prSet>
      <dgm:spPr/>
    </dgm:pt>
    <dgm:pt modelId="{95BFD9B2-9A1A-4AA1-9780-E2A280CD520C}" type="pres">
      <dgm:prSet presAssocID="{ED6AF280-4F46-42F1-918A-3406348367A6}" presName="node" presStyleLbl="node1" presStyleIdx="0" presStyleCnt="5">
        <dgm:presLayoutVars>
          <dgm:bulletEnabled val="1"/>
        </dgm:presLayoutVars>
      </dgm:prSet>
      <dgm:spPr/>
    </dgm:pt>
    <dgm:pt modelId="{23FF9C8C-EF8F-4C47-9747-450C44AEDA08}" type="pres">
      <dgm:prSet presAssocID="{A967F5C9-CBC7-4018-B3E0-87CA5966481F}" presName="sibTrans" presStyleCnt="0"/>
      <dgm:spPr/>
    </dgm:pt>
    <dgm:pt modelId="{5C6E849E-840D-4477-B6F8-99F7EF248E41}" type="pres">
      <dgm:prSet presAssocID="{354F07EB-D991-4B6E-8068-FF013B6F0DD9}" presName="node" presStyleLbl="node1" presStyleIdx="1" presStyleCnt="5">
        <dgm:presLayoutVars>
          <dgm:bulletEnabled val="1"/>
        </dgm:presLayoutVars>
      </dgm:prSet>
      <dgm:spPr/>
    </dgm:pt>
    <dgm:pt modelId="{5B5A81E1-03E9-4E47-B2B9-2BF49E4D9CF3}" type="pres">
      <dgm:prSet presAssocID="{F5EF42F7-842D-4825-B6CB-AC06A333530D}" presName="sibTrans" presStyleCnt="0"/>
      <dgm:spPr/>
    </dgm:pt>
    <dgm:pt modelId="{089A4B47-D527-4627-9B43-75ECF9C1C8BB}" type="pres">
      <dgm:prSet presAssocID="{E7A34AD9-C45F-4CD3-863E-BFF1A0F60D77}" presName="node" presStyleLbl="node1" presStyleIdx="2" presStyleCnt="5">
        <dgm:presLayoutVars>
          <dgm:bulletEnabled val="1"/>
        </dgm:presLayoutVars>
      </dgm:prSet>
      <dgm:spPr/>
    </dgm:pt>
    <dgm:pt modelId="{843BC418-A360-47E5-845F-0A8F79240317}" type="pres">
      <dgm:prSet presAssocID="{0805683A-BFB0-43CC-9967-1B2753CD8592}" presName="sibTrans" presStyleCnt="0"/>
      <dgm:spPr/>
    </dgm:pt>
    <dgm:pt modelId="{C5E1E584-968F-4D0B-9365-903D50FBADEA}" type="pres">
      <dgm:prSet presAssocID="{9D80C027-F3FF-413B-8967-36DE36C74D64}" presName="node" presStyleLbl="node1" presStyleIdx="3" presStyleCnt="5">
        <dgm:presLayoutVars>
          <dgm:bulletEnabled val="1"/>
        </dgm:presLayoutVars>
      </dgm:prSet>
      <dgm:spPr/>
    </dgm:pt>
    <dgm:pt modelId="{3AD0F65E-8EDC-401F-A997-0E81E95B90BA}" type="pres">
      <dgm:prSet presAssocID="{8D9BD1B3-C83F-4D5F-A32C-FD41772E7204}" presName="sibTrans" presStyleCnt="0"/>
      <dgm:spPr/>
    </dgm:pt>
    <dgm:pt modelId="{F14F72E1-5DAA-4E25-A107-04A1A16AE680}" type="pres">
      <dgm:prSet presAssocID="{9CED661D-E0BC-4269-8F1B-6B3F86CC599A}" presName="node" presStyleLbl="node1" presStyleIdx="4" presStyleCnt="5">
        <dgm:presLayoutVars>
          <dgm:bulletEnabled val="1"/>
        </dgm:presLayoutVars>
      </dgm:prSet>
      <dgm:spPr/>
    </dgm:pt>
  </dgm:ptLst>
  <dgm:cxnLst>
    <dgm:cxn modelId="{9A9C6853-EB29-4A0D-84D5-2D1AB9A61B8A}" type="presOf" srcId="{73902B9E-7E04-4865-8640-1BFC011D2E72}" destId="{78FFFF86-B3B8-4623-AC3D-085E33074630}" srcOrd="0" destOrd="0" presId="urn:microsoft.com/office/officeart/2005/8/layout/default"/>
    <dgm:cxn modelId="{7C6F1352-FD16-42F7-8FDD-EB8F8E23DE88}" type="presOf" srcId="{9CED661D-E0BC-4269-8F1B-6B3F86CC599A}" destId="{F14F72E1-5DAA-4E25-A107-04A1A16AE680}" srcOrd="0" destOrd="0" presId="urn:microsoft.com/office/officeart/2005/8/layout/default"/>
    <dgm:cxn modelId="{F6AE48E7-7711-4B8C-AFD2-683DE82BF8C9}" type="presOf" srcId="{9D80C027-F3FF-413B-8967-36DE36C74D64}" destId="{C5E1E584-968F-4D0B-9365-903D50FBADEA}" srcOrd="0" destOrd="0" presId="urn:microsoft.com/office/officeart/2005/8/layout/default"/>
    <dgm:cxn modelId="{A231652A-E4A2-4665-815E-80274633BB26}" srcId="{73902B9E-7E04-4865-8640-1BFC011D2E72}" destId="{354F07EB-D991-4B6E-8068-FF013B6F0DD9}" srcOrd="1" destOrd="0" parTransId="{58D55A39-5983-46C2-99CE-40AA835FE101}" sibTransId="{F5EF42F7-842D-4825-B6CB-AC06A333530D}"/>
    <dgm:cxn modelId="{4A4E6A49-86AA-4A28-A972-94D23984F9D6}" srcId="{73902B9E-7E04-4865-8640-1BFC011D2E72}" destId="{9CED661D-E0BC-4269-8F1B-6B3F86CC599A}" srcOrd="4" destOrd="0" parTransId="{07696D92-26C2-460D-B715-0F5D42862EAC}" sibTransId="{6241AEB5-18F4-4A7E-B980-DB53ED297A24}"/>
    <dgm:cxn modelId="{051A35D9-F2AB-4F0D-8C41-727370CE1037}" type="presOf" srcId="{ED6AF280-4F46-42F1-918A-3406348367A6}" destId="{95BFD9B2-9A1A-4AA1-9780-E2A280CD520C}" srcOrd="0" destOrd="0" presId="urn:microsoft.com/office/officeart/2005/8/layout/default"/>
    <dgm:cxn modelId="{3984A917-DEAA-4018-85D2-42D92D2133A5}" srcId="{73902B9E-7E04-4865-8640-1BFC011D2E72}" destId="{ED6AF280-4F46-42F1-918A-3406348367A6}" srcOrd="0" destOrd="0" parTransId="{435251BF-AF76-4A81-AEA2-A31E5A493D5C}" sibTransId="{A967F5C9-CBC7-4018-B3E0-87CA5966481F}"/>
    <dgm:cxn modelId="{C0DD0A26-765E-4060-B4A7-9E90AA300F0E}" srcId="{73902B9E-7E04-4865-8640-1BFC011D2E72}" destId="{9D80C027-F3FF-413B-8967-36DE36C74D64}" srcOrd="3" destOrd="0" parTransId="{44BFD770-F187-4989-B827-F5B4698A2468}" sibTransId="{8D9BD1B3-C83F-4D5F-A32C-FD41772E7204}"/>
    <dgm:cxn modelId="{8377522B-3141-4D16-AA7A-AA7E6930BB78}" srcId="{73902B9E-7E04-4865-8640-1BFC011D2E72}" destId="{E7A34AD9-C45F-4CD3-863E-BFF1A0F60D77}" srcOrd="2" destOrd="0" parTransId="{1FC1E2AD-05B9-4140-9ED4-093C1A410FC2}" sibTransId="{0805683A-BFB0-43CC-9967-1B2753CD8592}"/>
    <dgm:cxn modelId="{FB330A2E-4680-47E7-923A-72042D516EE1}" type="presOf" srcId="{E7A34AD9-C45F-4CD3-863E-BFF1A0F60D77}" destId="{089A4B47-D527-4627-9B43-75ECF9C1C8BB}" srcOrd="0" destOrd="0" presId="urn:microsoft.com/office/officeart/2005/8/layout/default"/>
    <dgm:cxn modelId="{96ACBFF5-76CF-4E3A-B6DB-55D8783FF66E}" type="presOf" srcId="{354F07EB-D991-4B6E-8068-FF013B6F0DD9}" destId="{5C6E849E-840D-4477-B6F8-99F7EF248E41}" srcOrd="0" destOrd="0" presId="urn:microsoft.com/office/officeart/2005/8/layout/default"/>
    <dgm:cxn modelId="{6B79ECA5-F84E-4734-886F-91C89BDA8AF4}" type="presParOf" srcId="{78FFFF86-B3B8-4623-AC3D-085E33074630}" destId="{95BFD9B2-9A1A-4AA1-9780-E2A280CD520C}" srcOrd="0" destOrd="0" presId="urn:microsoft.com/office/officeart/2005/8/layout/default"/>
    <dgm:cxn modelId="{1554D23C-12A0-4C00-900A-30039A556450}" type="presParOf" srcId="{78FFFF86-B3B8-4623-AC3D-085E33074630}" destId="{23FF9C8C-EF8F-4C47-9747-450C44AEDA08}" srcOrd="1" destOrd="0" presId="urn:microsoft.com/office/officeart/2005/8/layout/default"/>
    <dgm:cxn modelId="{46812A0F-D667-41C2-BFC8-210937C7581C}" type="presParOf" srcId="{78FFFF86-B3B8-4623-AC3D-085E33074630}" destId="{5C6E849E-840D-4477-B6F8-99F7EF248E41}" srcOrd="2" destOrd="0" presId="urn:microsoft.com/office/officeart/2005/8/layout/default"/>
    <dgm:cxn modelId="{4D720B88-1D90-40BC-9E91-987ABA16BD6D}" type="presParOf" srcId="{78FFFF86-B3B8-4623-AC3D-085E33074630}" destId="{5B5A81E1-03E9-4E47-B2B9-2BF49E4D9CF3}" srcOrd="3" destOrd="0" presId="urn:microsoft.com/office/officeart/2005/8/layout/default"/>
    <dgm:cxn modelId="{CA172934-1009-4360-A5E4-4F49DA18D69C}" type="presParOf" srcId="{78FFFF86-B3B8-4623-AC3D-085E33074630}" destId="{089A4B47-D527-4627-9B43-75ECF9C1C8BB}" srcOrd="4" destOrd="0" presId="urn:microsoft.com/office/officeart/2005/8/layout/default"/>
    <dgm:cxn modelId="{F0E4135B-8575-450A-875F-F300F75BF4B0}" type="presParOf" srcId="{78FFFF86-B3B8-4623-AC3D-085E33074630}" destId="{843BC418-A360-47E5-845F-0A8F79240317}" srcOrd="5" destOrd="0" presId="urn:microsoft.com/office/officeart/2005/8/layout/default"/>
    <dgm:cxn modelId="{E13CE65E-520C-4644-85C7-9B95B7142929}" type="presParOf" srcId="{78FFFF86-B3B8-4623-AC3D-085E33074630}" destId="{C5E1E584-968F-4D0B-9365-903D50FBADEA}" srcOrd="6" destOrd="0" presId="urn:microsoft.com/office/officeart/2005/8/layout/default"/>
    <dgm:cxn modelId="{4F6EAB9E-33CB-4003-A249-1C3CFF22046C}" type="presParOf" srcId="{78FFFF86-B3B8-4623-AC3D-085E33074630}" destId="{3AD0F65E-8EDC-401F-A997-0E81E95B90BA}" srcOrd="7" destOrd="0" presId="urn:microsoft.com/office/officeart/2005/8/layout/default"/>
    <dgm:cxn modelId="{3C06A5CB-6D6C-4105-9D82-B49EE32A9F80}" type="presParOf" srcId="{78FFFF86-B3B8-4623-AC3D-085E33074630}" destId="{F14F72E1-5DAA-4E25-A107-04A1A16AE680}" srcOrd="8" destOrd="0" presId="urn:microsoft.com/office/officeart/2005/8/layout/default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D62EE26-756A-4965-B0DF-FC5802A5A1AA}" type="doc">
      <dgm:prSet loTypeId="urn:microsoft.com/office/officeart/2005/8/layout/default" loCatId="list" qsTypeId="urn:microsoft.com/office/officeart/2005/8/quickstyle/simple1" qsCatId="simple" csTypeId="urn:microsoft.com/office/officeart/2005/8/colors/accent3_1" csCatId="accent3" phldr="0"/>
      <dgm:spPr/>
      <dgm:t>
        <a:bodyPr/>
        <a:lstStyle/>
        <a:p>
          <a:endParaRPr lang="en-US"/>
        </a:p>
      </dgm:t>
    </dgm:pt>
    <dgm:pt modelId="{7434904D-3425-4F89-8788-0F10EADB68CE}">
      <dgm:prSet phldrT="[Text]" phldr="1"/>
      <dgm:spPr/>
      <dgm:t>
        <a:bodyPr/>
        <a:lstStyle/>
        <a:p>
          <a:endParaRPr lang="en-US"/>
        </a:p>
      </dgm:t>
    </dgm:pt>
    <dgm:pt modelId="{BDD603AF-7F39-46EA-A70F-76244320A078}" type="parTrans" cxnId="{1E3E8B09-5C97-4A9B-8669-1B6E72DAB772}">
      <dgm:prSet/>
      <dgm:spPr/>
      <dgm:t>
        <a:bodyPr/>
        <a:lstStyle/>
        <a:p>
          <a:endParaRPr lang="en-US"/>
        </a:p>
      </dgm:t>
    </dgm:pt>
    <dgm:pt modelId="{060D971C-64A2-453F-B219-284F9F01F7C0}" type="sibTrans" cxnId="{1E3E8B09-5C97-4A9B-8669-1B6E72DAB772}">
      <dgm:prSet/>
      <dgm:spPr/>
      <dgm:t>
        <a:bodyPr/>
        <a:lstStyle/>
        <a:p>
          <a:endParaRPr lang="en-US"/>
        </a:p>
      </dgm:t>
    </dgm:pt>
    <dgm:pt modelId="{E118ED30-0801-4FBD-A0AE-F1F998ED0D11}">
      <dgm:prSet phldrT="[Text]" phldr="1"/>
      <dgm:spPr/>
      <dgm:t>
        <a:bodyPr/>
        <a:lstStyle/>
        <a:p>
          <a:endParaRPr lang="en-US"/>
        </a:p>
      </dgm:t>
    </dgm:pt>
    <dgm:pt modelId="{01FF7671-2326-468F-B96E-6FAF9A2CC5B0}" type="parTrans" cxnId="{F0AA1352-8AA1-4CD1-9491-4425581A71B6}">
      <dgm:prSet/>
      <dgm:spPr/>
      <dgm:t>
        <a:bodyPr/>
        <a:lstStyle/>
        <a:p>
          <a:endParaRPr lang="en-US"/>
        </a:p>
      </dgm:t>
    </dgm:pt>
    <dgm:pt modelId="{03EC40B3-46EB-4DEA-BD8F-770B41238BB2}" type="sibTrans" cxnId="{F0AA1352-8AA1-4CD1-9491-4425581A71B6}">
      <dgm:prSet/>
      <dgm:spPr/>
      <dgm:t>
        <a:bodyPr/>
        <a:lstStyle/>
        <a:p>
          <a:endParaRPr lang="en-US"/>
        </a:p>
      </dgm:t>
    </dgm:pt>
    <dgm:pt modelId="{A1F4F918-EE03-44E5-961C-9FEAA0473852}">
      <dgm:prSet phldrT="[Text]" phldr="1"/>
      <dgm:spPr/>
      <dgm:t>
        <a:bodyPr/>
        <a:lstStyle/>
        <a:p>
          <a:endParaRPr lang="en-US"/>
        </a:p>
      </dgm:t>
    </dgm:pt>
    <dgm:pt modelId="{5E3EF84F-DA22-40F3-9AD9-4063CDB5AFBE}" type="parTrans" cxnId="{6469919B-2F0A-4CEA-8FF1-926ED4B82F53}">
      <dgm:prSet/>
      <dgm:spPr/>
      <dgm:t>
        <a:bodyPr/>
        <a:lstStyle/>
        <a:p>
          <a:endParaRPr lang="en-US"/>
        </a:p>
      </dgm:t>
    </dgm:pt>
    <dgm:pt modelId="{EFF36A3D-F296-43B3-A635-66E5452D4AA4}" type="sibTrans" cxnId="{6469919B-2F0A-4CEA-8FF1-926ED4B82F53}">
      <dgm:prSet/>
      <dgm:spPr/>
      <dgm:t>
        <a:bodyPr/>
        <a:lstStyle/>
        <a:p>
          <a:endParaRPr lang="en-US"/>
        </a:p>
      </dgm:t>
    </dgm:pt>
    <dgm:pt modelId="{6CA52632-7A25-48C1-A213-51AC09ADED3E}">
      <dgm:prSet phldrT="[Text]" phldr="1"/>
      <dgm:spPr/>
      <dgm:t>
        <a:bodyPr/>
        <a:lstStyle/>
        <a:p>
          <a:endParaRPr lang="en-US"/>
        </a:p>
      </dgm:t>
    </dgm:pt>
    <dgm:pt modelId="{63C8CD2C-3BFF-4C3D-9754-63DDBE38D525}" type="parTrans" cxnId="{2CE20EE7-849F-4525-BD3B-F96178FC5DC8}">
      <dgm:prSet/>
      <dgm:spPr/>
      <dgm:t>
        <a:bodyPr/>
        <a:lstStyle/>
        <a:p>
          <a:endParaRPr lang="en-US"/>
        </a:p>
      </dgm:t>
    </dgm:pt>
    <dgm:pt modelId="{6D7BACB2-A9AC-45B3-A67F-C67B8C7CAA93}" type="sibTrans" cxnId="{2CE20EE7-849F-4525-BD3B-F96178FC5DC8}">
      <dgm:prSet/>
      <dgm:spPr/>
      <dgm:t>
        <a:bodyPr/>
        <a:lstStyle/>
        <a:p>
          <a:endParaRPr lang="en-US"/>
        </a:p>
      </dgm:t>
    </dgm:pt>
    <dgm:pt modelId="{AFEEFA2C-61DB-4E65-96C8-1FC04CCD9FC2}">
      <dgm:prSet phldrT="[Text]" phldr="1"/>
      <dgm:spPr/>
      <dgm:t>
        <a:bodyPr/>
        <a:lstStyle/>
        <a:p>
          <a:endParaRPr lang="en-US"/>
        </a:p>
      </dgm:t>
    </dgm:pt>
    <dgm:pt modelId="{8F950ECC-D604-41D6-95DE-58A173169691}" type="parTrans" cxnId="{52AC2770-365D-4883-BB7F-455F85362EA4}">
      <dgm:prSet/>
      <dgm:spPr/>
      <dgm:t>
        <a:bodyPr/>
        <a:lstStyle/>
        <a:p>
          <a:endParaRPr lang="en-US"/>
        </a:p>
      </dgm:t>
    </dgm:pt>
    <dgm:pt modelId="{504C12CD-BF05-4B39-9DAD-B7E1CB2EC726}" type="sibTrans" cxnId="{52AC2770-365D-4883-BB7F-455F85362EA4}">
      <dgm:prSet/>
      <dgm:spPr/>
      <dgm:t>
        <a:bodyPr/>
        <a:lstStyle/>
        <a:p>
          <a:endParaRPr lang="en-US"/>
        </a:p>
      </dgm:t>
    </dgm:pt>
    <dgm:pt modelId="{525D7484-CB89-4925-ACBB-D4B99B373E1D}" type="pres">
      <dgm:prSet presAssocID="{2D62EE26-756A-4965-B0DF-FC5802A5A1AA}" presName="diagram" presStyleCnt="0">
        <dgm:presLayoutVars>
          <dgm:dir/>
          <dgm:resizeHandles val="exact"/>
        </dgm:presLayoutVars>
      </dgm:prSet>
      <dgm:spPr/>
    </dgm:pt>
    <dgm:pt modelId="{A4481E76-2CBB-45B5-98DC-6B85740F34C1}" type="pres">
      <dgm:prSet presAssocID="{7434904D-3425-4F89-8788-0F10EADB68CE}" presName="node" presStyleLbl="node1" presStyleIdx="0" presStyleCnt="5">
        <dgm:presLayoutVars>
          <dgm:bulletEnabled val="1"/>
        </dgm:presLayoutVars>
      </dgm:prSet>
      <dgm:spPr/>
    </dgm:pt>
    <dgm:pt modelId="{38F85845-A821-400E-9427-D942A222C493}" type="pres">
      <dgm:prSet presAssocID="{060D971C-64A2-453F-B219-284F9F01F7C0}" presName="sibTrans" presStyleCnt="0"/>
      <dgm:spPr/>
    </dgm:pt>
    <dgm:pt modelId="{9C5C9145-22CD-4E32-914A-5EAC14D59671}" type="pres">
      <dgm:prSet presAssocID="{E118ED30-0801-4FBD-A0AE-F1F998ED0D11}" presName="node" presStyleLbl="node1" presStyleIdx="1" presStyleCnt="5">
        <dgm:presLayoutVars>
          <dgm:bulletEnabled val="1"/>
        </dgm:presLayoutVars>
      </dgm:prSet>
      <dgm:spPr/>
    </dgm:pt>
    <dgm:pt modelId="{27A32F72-61CA-45C7-B332-CF4C67F0227F}" type="pres">
      <dgm:prSet presAssocID="{03EC40B3-46EB-4DEA-BD8F-770B41238BB2}" presName="sibTrans" presStyleCnt="0"/>
      <dgm:spPr/>
    </dgm:pt>
    <dgm:pt modelId="{DDDDC5B7-3787-423A-BEDC-F8665646196D}" type="pres">
      <dgm:prSet presAssocID="{A1F4F918-EE03-44E5-961C-9FEAA0473852}" presName="node" presStyleLbl="node1" presStyleIdx="2" presStyleCnt="5">
        <dgm:presLayoutVars>
          <dgm:bulletEnabled val="1"/>
        </dgm:presLayoutVars>
      </dgm:prSet>
      <dgm:spPr/>
    </dgm:pt>
    <dgm:pt modelId="{9DBDEEAB-4797-4C9B-929A-875BF242916B}" type="pres">
      <dgm:prSet presAssocID="{EFF36A3D-F296-43B3-A635-66E5452D4AA4}" presName="sibTrans" presStyleCnt="0"/>
      <dgm:spPr/>
    </dgm:pt>
    <dgm:pt modelId="{1081425E-FA52-4C53-AE7F-D34A698E2606}" type="pres">
      <dgm:prSet presAssocID="{6CA52632-7A25-48C1-A213-51AC09ADED3E}" presName="node" presStyleLbl="node1" presStyleIdx="3" presStyleCnt="5">
        <dgm:presLayoutVars>
          <dgm:bulletEnabled val="1"/>
        </dgm:presLayoutVars>
      </dgm:prSet>
      <dgm:spPr/>
    </dgm:pt>
    <dgm:pt modelId="{8449ACB0-51B0-40B2-9705-55E147921101}" type="pres">
      <dgm:prSet presAssocID="{6D7BACB2-A9AC-45B3-A67F-C67B8C7CAA93}" presName="sibTrans" presStyleCnt="0"/>
      <dgm:spPr/>
    </dgm:pt>
    <dgm:pt modelId="{4D54164D-E757-462C-BDB7-36BF6968CC8A}" type="pres">
      <dgm:prSet presAssocID="{AFEEFA2C-61DB-4E65-96C8-1FC04CCD9FC2}" presName="node" presStyleLbl="node1" presStyleIdx="4" presStyleCnt="5">
        <dgm:presLayoutVars>
          <dgm:bulletEnabled val="1"/>
        </dgm:presLayoutVars>
      </dgm:prSet>
      <dgm:spPr/>
    </dgm:pt>
  </dgm:ptLst>
  <dgm:cxnLst>
    <dgm:cxn modelId="{1E3E8B09-5C97-4A9B-8669-1B6E72DAB772}" srcId="{2D62EE26-756A-4965-B0DF-FC5802A5A1AA}" destId="{7434904D-3425-4F89-8788-0F10EADB68CE}" srcOrd="0" destOrd="0" parTransId="{BDD603AF-7F39-46EA-A70F-76244320A078}" sibTransId="{060D971C-64A2-453F-B219-284F9F01F7C0}"/>
    <dgm:cxn modelId="{6469919B-2F0A-4CEA-8FF1-926ED4B82F53}" srcId="{2D62EE26-756A-4965-B0DF-FC5802A5A1AA}" destId="{A1F4F918-EE03-44E5-961C-9FEAA0473852}" srcOrd="2" destOrd="0" parTransId="{5E3EF84F-DA22-40F3-9AD9-4063CDB5AFBE}" sibTransId="{EFF36A3D-F296-43B3-A635-66E5452D4AA4}"/>
    <dgm:cxn modelId="{0040043D-C268-4255-9293-B409D48EB583}" type="presOf" srcId="{AFEEFA2C-61DB-4E65-96C8-1FC04CCD9FC2}" destId="{4D54164D-E757-462C-BDB7-36BF6968CC8A}" srcOrd="0" destOrd="0" presId="urn:microsoft.com/office/officeart/2005/8/layout/default"/>
    <dgm:cxn modelId="{F0AA1352-8AA1-4CD1-9491-4425581A71B6}" srcId="{2D62EE26-756A-4965-B0DF-FC5802A5A1AA}" destId="{E118ED30-0801-4FBD-A0AE-F1F998ED0D11}" srcOrd="1" destOrd="0" parTransId="{01FF7671-2326-468F-B96E-6FAF9A2CC5B0}" sibTransId="{03EC40B3-46EB-4DEA-BD8F-770B41238BB2}"/>
    <dgm:cxn modelId="{A8EDA039-F4AF-46CD-B849-0D3630F482FF}" type="presOf" srcId="{E118ED30-0801-4FBD-A0AE-F1F998ED0D11}" destId="{9C5C9145-22CD-4E32-914A-5EAC14D59671}" srcOrd="0" destOrd="0" presId="urn:microsoft.com/office/officeart/2005/8/layout/default"/>
    <dgm:cxn modelId="{93F0D3DA-1B3E-416C-AB8A-B44D876F8BC7}" type="presOf" srcId="{7434904D-3425-4F89-8788-0F10EADB68CE}" destId="{A4481E76-2CBB-45B5-98DC-6B85740F34C1}" srcOrd="0" destOrd="0" presId="urn:microsoft.com/office/officeart/2005/8/layout/default"/>
    <dgm:cxn modelId="{52AC2770-365D-4883-BB7F-455F85362EA4}" srcId="{2D62EE26-756A-4965-B0DF-FC5802A5A1AA}" destId="{AFEEFA2C-61DB-4E65-96C8-1FC04CCD9FC2}" srcOrd="4" destOrd="0" parTransId="{8F950ECC-D604-41D6-95DE-58A173169691}" sibTransId="{504C12CD-BF05-4B39-9DAD-B7E1CB2EC726}"/>
    <dgm:cxn modelId="{704AA81E-6DC8-4EBA-B369-09C0380F6AA6}" type="presOf" srcId="{A1F4F918-EE03-44E5-961C-9FEAA0473852}" destId="{DDDDC5B7-3787-423A-BEDC-F8665646196D}" srcOrd="0" destOrd="0" presId="urn:microsoft.com/office/officeart/2005/8/layout/default"/>
    <dgm:cxn modelId="{A20CFBBF-F21F-429E-B718-81708D823F17}" type="presOf" srcId="{6CA52632-7A25-48C1-A213-51AC09ADED3E}" destId="{1081425E-FA52-4C53-AE7F-D34A698E2606}" srcOrd="0" destOrd="0" presId="urn:microsoft.com/office/officeart/2005/8/layout/default"/>
    <dgm:cxn modelId="{BBBF1377-E2F5-44F5-B81B-891567AC0D05}" type="presOf" srcId="{2D62EE26-756A-4965-B0DF-FC5802A5A1AA}" destId="{525D7484-CB89-4925-ACBB-D4B99B373E1D}" srcOrd="0" destOrd="0" presId="urn:microsoft.com/office/officeart/2005/8/layout/default"/>
    <dgm:cxn modelId="{2CE20EE7-849F-4525-BD3B-F96178FC5DC8}" srcId="{2D62EE26-756A-4965-B0DF-FC5802A5A1AA}" destId="{6CA52632-7A25-48C1-A213-51AC09ADED3E}" srcOrd="3" destOrd="0" parTransId="{63C8CD2C-3BFF-4C3D-9754-63DDBE38D525}" sibTransId="{6D7BACB2-A9AC-45B3-A67F-C67B8C7CAA93}"/>
    <dgm:cxn modelId="{6F91E589-9599-4E52-B9BE-9C77845C3656}" type="presParOf" srcId="{525D7484-CB89-4925-ACBB-D4B99B373E1D}" destId="{A4481E76-2CBB-45B5-98DC-6B85740F34C1}" srcOrd="0" destOrd="0" presId="urn:microsoft.com/office/officeart/2005/8/layout/default"/>
    <dgm:cxn modelId="{F9DC6837-5983-4F94-9D50-85C0734DF0CA}" type="presParOf" srcId="{525D7484-CB89-4925-ACBB-D4B99B373E1D}" destId="{38F85845-A821-400E-9427-D942A222C493}" srcOrd="1" destOrd="0" presId="urn:microsoft.com/office/officeart/2005/8/layout/default"/>
    <dgm:cxn modelId="{3D4B6300-1744-473F-A45D-EED9CE2366B8}" type="presParOf" srcId="{525D7484-CB89-4925-ACBB-D4B99B373E1D}" destId="{9C5C9145-22CD-4E32-914A-5EAC14D59671}" srcOrd="2" destOrd="0" presId="urn:microsoft.com/office/officeart/2005/8/layout/default"/>
    <dgm:cxn modelId="{33CB3786-18FE-44E2-8B43-9D831D332118}" type="presParOf" srcId="{525D7484-CB89-4925-ACBB-D4B99B373E1D}" destId="{27A32F72-61CA-45C7-B332-CF4C67F0227F}" srcOrd="3" destOrd="0" presId="urn:microsoft.com/office/officeart/2005/8/layout/default"/>
    <dgm:cxn modelId="{DE2CA435-02B0-4CCB-B5EE-57BD02B56E25}" type="presParOf" srcId="{525D7484-CB89-4925-ACBB-D4B99B373E1D}" destId="{DDDDC5B7-3787-423A-BEDC-F8665646196D}" srcOrd="4" destOrd="0" presId="urn:microsoft.com/office/officeart/2005/8/layout/default"/>
    <dgm:cxn modelId="{285FBB91-E082-4D7E-8130-35DB5A713B60}" type="presParOf" srcId="{525D7484-CB89-4925-ACBB-D4B99B373E1D}" destId="{9DBDEEAB-4797-4C9B-929A-875BF242916B}" srcOrd="5" destOrd="0" presId="urn:microsoft.com/office/officeart/2005/8/layout/default"/>
    <dgm:cxn modelId="{F923A320-9757-4672-B434-BF54F4CF488D}" type="presParOf" srcId="{525D7484-CB89-4925-ACBB-D4B99B373E1D}" destId="{1081425E-FA52-4C53-AE7F-D34A698E2606}" srcOrd="6" destOrd="0" presId="urn:microsoft.com/office/officeart/2005/8/layout/default"/>
    <dgm:cxn modelId="{69614F00-122B-4BDB-B928-817CFDBF500E}" type="presParOf" srcId="{525D7484-CB89-4925-ACBB-D4B99B373E1D}" destId="{8449ACB0-51B0-40B2-9705-55E147921101}" srcOrd="7" destOrd="0" presId="urn:microsoft.com/office/officeart/2005/8/layout/default"/>
    <dgm:cxn modelId="{BAAB2580-ADE0-4367-8FC2-23A05ECD3723}" type="presParOf" srcId="{525D7484-CB89-4925-ACBB-D4B99B373E1D}" destId="{4D54164D-E757-462C-BDB7-36BF6968CC8A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8357DC-4EF6-4C8B-B9D9-553BB0BEC42A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0"/>
      <dgm:spPr/>
      <dgm:t>
        <a:bodyPr/>
        <a:lstStyle/>
        <a:p>
          <a:endParaRPr lang="en-US"/>
        </a:p>
      </dgm:t>
    </dgm:pt>
    <dgm:pt modelId="{15A4A4EA-6624-48B1-9877-491F8CA0AEE6}">
      <dgm:prSet phldrT="[Text]" phldr="1"/>
      <dgm:spPr/>
      <dgm:t>
        <a:bodyPr/>
        <a:lstStyle/>
        <a:p>
          <a:endParaRPr lang="en-US"/>
        </a:p>
      </dgm:t>
    </dgm:pt>
    <dgm:pt modelId="{4392E319-29BA-4C46-8077-03D5F3DD1605}" type="parTrans" cxnId="{61E3A9FF-69F8-4B25-8BC3-EF8AE0C7A93B}">
      <dgm:prSet/>
      <dgm:spPr/>
      <dgm:t>
        <a:bodyPr/>
        <a:lstStyle/>
        <a:p>
          <a:endParaRPr lang="en-US"/>
        </a:p>
      </dgm:t>
    </dgm:pt>
    <dgm:pt modelId="{DBC8E98A-A9C6-4781-977D-9F1DF6BD9F57}" type="sibTrans" cxnId="{61E3A9FF-69F8-4B25-8BC3-EF8AE0C7A93B}">
      <dgm:prSet/>
      <dgm:spPr/>
      <dgm:t>
        <a:bodyPr/>
        <a:lstStyle/>
        <a:p>
          <a:endParaRPr lang="en-US"/>
        </a:p>
      </dgm:t>
    </dgm:pt>
    <dgm:pt modelId="{DC1DBBC4-C17B-4FD0-B4FD-DF8755252DCF}">
      <dgm:prSet phldrT="[Text]" phldr="1"/>
      <dgm:spPr/>
      <dgm:t>
        <a:bodyPr/>
        <a:lstStyle/>
        <a:p>
          <a:endParaRPr lang="en-US"/>
        </a:p>
      </dgm:t>
    </dgm:pt>
    <dgm:pt modelId="{7D98C6E4-DADA-46DD-8E67-3461D2E9A7E1}" type="parTrans" cxnId="{D1C517D9-78C6-44EF-84F9-F3403F8960B0}">
      <dgm:prSet/>
      <dgm:spPr/>
      <dgm:t>
        <a:bodyPr/>
        <a:lstStyle/>
        <a:p>
          <a:endParaRPr lang="en-US"/>
        </a:p>
      </dgm:t>
    </dgm:pt>
    <dgm:pt modelId="{16E4AF92-E71F-4DAE-8175-6A576A185EDD}" type="sibTrans" cxnId="{D1C517D9-78C6-44EF-84F9-F3403F8960B0}">
      <dgm:prSet/>
      <dgm:spPr/>
      <dgm:t>
        <a:bodyPr/>
        <a:lstStyle/>
        <a:p>
          <a:endParaRPr lang="en-US"/>
        </a:p>
      </dgm:t>
    </dgm:pt>
    <dgm:pt modelId="{5E61A10A-8301-4937-B356-BA8DB11B5FF9}">
      <dgm:prSet phldrT="[Text]" phldr="1"/>
      <dgm:spPr/>
      <dgm:t>
        <a:bodyPr/>
        <a:lstStyle/>
        <a:p>
          <a:endParaRPr lang="en-US"/>
        </a:p>
      </dgm:t>
    </dgm:pt>
    <dgm:pt modelId="{2FA381BF-09CC-4EEE-BF73-44AD76E70750}" type="parTrans" cxnId="{99A1A119-396D-47C6-A882-A3B347C7F05A}">
      <dgm:prSet/>
      <dgm:spPr/>
      <dgm:t>
        <a:bodyPr/>
        <a:lstStyle/>
        <a:p>
          <a:endParaRPr lang="en-US"/>
        </a:p>
      </dgm:t>
    </dgm:pt>
    <dgm:pt modelId="{ECE03EDF-A240-465E-A0AA-FD75DD064407}" type="sibTrans" cxnId="{99A1A119-396D-47C6-A882-A3B347C7F05A}">
      <dgm:prSet/>
      <dgm:spPr/>
      <dgm:t>
        <a:bodyPr/>
        <a:lstStyle/>
        <a:p>
          <a:endParaRPr lang="en-US"/>
        </a:p>
      </dgm:t>
    </dgm:pt>
    <dgm:pt modelId="{EFE3738B-3186-431A-8A81-9D31B3799178}">
      <dgm:prSet phldrT="[Text]" phldr="1"/>
      <dgm:spPr/>
      <dgm:t>
        <a:bodyPr/>
        <a:lstStyle/>
        <a:p>
          <a:endParaRPr lang="en-US"/>
        </a:p>
      </dgm:t>
    </dgm:pt>
    <dgm:pt modelId="{45B2FB9B-EE05-4C48-B46D-58CDC8B32CAB}" type="parTrans" cxnId="{8A506E5E-BA6B-4BB1-9263-A7F5D7F117B1}">
      <dgm:prSet/>
      <dgm:spPr/>
      <dgm:t>
        <a:bodyPr/>
        <a:lstStyle/>
        <a:p>
          <a:endParaRPr lang="en-US"/>
        </a:p>
      </dgm:t>
    </dgm:pt>
    <dgm:pt modelId="{CB63E5E6-AF72-43B0-8302-5525F506BA91}" type="sibTrans" cxnId="{8A506E5E-BA6B-4BB1-9263-A7F5D7F117B1}">
      <dgm:prSet/>
      <dgm:spPr/>
      <dgm:t>
        <a:bodyPr/>
        <a:lstStyle/>
        <a:p>
          <a:endParaRPr lang="en-US"/>
        </a:p>
      </dgm:t>
    </dgm:pt>
    <dgm:pt modelId="{22768A94-3B63-4EA8-B099-37E9E97AA44B}">
      <dgm:prSet phldrT="[Text]" phldr="1"/>
      <dgm:spPr/>
      <dgm:t>
        <a:bodyPr/>
        <a:lstStyle/>
        <a:p>
          <a:endParaRPr lang="en-US"/>
        </a:p>
      </dgm:t>
    </dgm:pt>
    <dgm:pt modelId="{BABE84FD-CF7C-4322-BF2B-1766F75C8D52}" type="parTrans" cxnId="{3AFA5F8D-4594-4B96-9FBD-E98B443D03D1}">
      <dgm:prSet/>
      <dgm:spPr/>
      <dgm:t>
        <a:bodyPr/>
        <a:lstStyle/>
        <a:p>
          <a:endParaRPr lang="en-US"/>
        </a:p>
      </dgm:t>
    </dgm:pt>
    <dgm:pt modelId="{B5C4C36F-7F30-402D-B5ED-5679F24630BF}" type="sibTrans" cxnId="{3AFA5F8D-4594-4B96-9FBD-E98B443D03D1}">
      <dgm:prSet/>
      <dgm:spPr/>
      <dgm:t>
        <a:bodyPr/>
        <a:lstStyle/>
        <a:p>
          <a:endParaRPr lang="en-US"/>
        </a:p>
      </dgm:t>
    </dgm:pt>
    <dgm:pt modelId="{0E0EA350-C830-4438-8614-B30D25A3EB22}" type="pres">
      <dgm:prSet presAssocID="{A98357DC-4EF6-4C8B-B9D9-553BB0BEC42A}" presName="diagram" presStyleCnt="0">
        <dgm:presLayoutVars>
          <dgm:dir/>
          <dgm:resizeHandles val="exact"/>
        </dgm:presLayoutVars>
      </dgm:prSet>
      <dgm:spPr/>
    </dgm:pt>
    <dgm:pt modelId="{B04EB85C-7702-4348-9085-CEC6A14ECC3C}" type="pres">
      <dgm:prSet presAssocID="{15A4A4EA-6624-48B1-9877-491F8CA0AEE6}" presName="node" presStyleLbl="node1" presStyleIdx="0" presStyleCnt="5">
        <dgm:presLayoutVars>
          <dgm:bulletEnabled val="1"/>
        </dgm:presLayoutVars>
      </dgm:prSet>
      <dgm:spPr/>
    </dgm:pt>
    <dgm:pt modelId="{753680CB-15D9-4EDD-A436-D561918C6359}" type="pres">
      <dgm:prSet presAssocID="{DBC8E98A-A9C6-4781-977D-9F1DF6BD9F57}" presName="sibTrans" presStyleCnt="0"/>
      <dgm:spPr/>
    </dgm:pt>
    <dgm:pt modelId="{046F3CB2-47F8-4FD6-9A0B-912CA85CC834}" type="pres">
      <dgm:prSet presAssocID="{DC1DBBC4-C17B-4FD0-B4FD-DF8755252DCF}" presName="node" presStyleLbl="node1" presStyleIdx="1" presStyleCnt="5">
        <dgm:presLayoutVars>
          <dgm:bulletEnabled val="1"/>
        </dgm:presLayoutVars>
      </dgm:prSet>
      <dgm:spPr/>
    </dgm:pt>
    <dgm:pt modelId="{1D553FD2-C1B3-4AB7-9D78-885049DB29D9}" type="pres">
      <dgm:prSet presAssocID="{16E4AF92-E71F-4DAE-8175-6A576A185EDD}" presName="sibTrans" presStyleCnt="0"/>
      <dgm:spPr/>
    </dgm:pt>
    <dgm:pt modelId="{F3264D12-A6A2-459C-822C-0588172021BD}" type="pres">
      <dgm:prSet presAssocID="{5E61A10A-8301-4937-B356-BA8DB11B5FF9}" presName="node" presStyleLbl="node1" presStyleIdx="2" presStyleCnt="5">
        <dgm:presLayoutVars>
          <dgm:bulletEnabled val="1"/>
        </dgm:presLayoutVars>
      </dgm:prSet>
      <dgm:spPr/>
    </dgm:pt>
    <dgm:pt modelId="{4D7A0FD5-22A9-470D-BC13-66B707DDC935}" type="pres">
      <dgm:prSet presAssocID="{ECE03EDF-A240-465E-A0AA-FD75DD064407}" presName="sibTrans" presStyleCnt="0"/>
      <dgm:spPr/>
    </dgm:pt>
    <dgm:pt modelId="{0ECD742B-9FD3-4ABD-9A22-D0D2B0DEF80C}" type="pres">
      <dgm:prSet presAssocID="{EFE3738B-3186-431A-8A81-9D31B3799178}" presName="node" presStyleLbl="node1" presStyleIdx="3" presStyleCnt="5">
        <dgm:presLayoutVars>
          <dgm:bulletEnabled val="1"/>
        </dgm:presLayoutVars>
      </dgm:prSet>
      <dgm:spPr/>
    </dgm:pt>
    <dgm:pt modelId="{872EEC0F-2634-4CB9-B86A-5C82AEF2A400}" type="pres">
      <dgm:prSet presAssocID="{CB63E5E6-AF72-43B0-8302-5525F506BA91}" presName="sibTrans" presStyleCnt="0"/>
      <dgm:spPr/>
    </dgm:pt>
    <dgm:pt modelId="{2AD1B991-02CE-4BC3-9E22-7CC9F558B0D0}" type="pres">
      <dgm:prSet presAssocID="{22768A94-3B63-4EA8-B099-37E9E97AA44B}" presName="node" presStyleLbl="node1" presStyleIdx="4" presStyleCnt="5">
        <dgm:presLayoutVars>
          <dgm:bulletEnabled val="1"/>
        </dgm:presLayoutVars>
      </dgm:prSet>
      <dgm:spPr/>
    </dgm:pt>
  </dgm:ptLst>
  <dgm:cxnLst>
    <dgm:cxn modelId="{FD4FF7B5-0AAF-4F54-9205-61BBC54B8811}" type="presOf" srcId="{EFE3738B-3186-431A-8A81-9D31B3799178}" destId="{0ECD742B-9FD3-4ABD-9A22-D0D2B0DEF80C}" srcOrd="0" destOrd="0" presId="urn:microsoft.com/office/officeart/2005/8/layout/default"/>
    <dgm:cxn modelId="{EC99115E-5436-47E0-AD90-BF7266D42BCA}" type="presOf" srcId="{22768A94-3B63-4EA8-B099-37E9E97AA44B}" destId="{2AD1B991-02CE-4BC3-9E22-7CC9F558B0D0}" srcOrd="0" destOrd="0" presId="urn:microsoft.com/office/officeart/2005/8/layout/default"/>
    <dgm:cxn modelId="{3AFA5F8D-4594-4B96-9FBD-E98B443D03D1}" srcId="{A98357DC-4EF6-4C8B-B9D9-553BB0BEC42A}" destId="{22768A94-3B63-4EA8-B099-37E9E97AA44B}" srcOrd="4" destOrd="0" parTransId="{BABE84FD-CF7C-4322-BF2B-1766F75C8D52}" sibTransId="{B5C4C36F-7F30-402D-B5ED-5679F24630BF}"/>
    <dgm:cxn modelId="{2EBB2C3A-6F6F-47C6-8FCC-CB136656DDD3}" type="presOf" srcId="{5E61A10A-8301-4937-B356-BA8DB11B5FF9}" destId="{F3264D12-A6A2-459C-822C-0588172021BD}" srcOrd="0" destOrd="0" presId="urn:microsoft.com/office/officeart/2005/8/layout/default"/>
    <dgm:cxn modelId="{699FA691-4D49-46A0-87C7-60698099C0E4}" type="presOf" srcId="{DC1DBBC4-C17B-4FD0-B4FD-DF8755252DCF}" destId="{046F3CB2-47F8-4FD6-9A0B-912CA85CC834}" srcOrd="0" destOrd="0" presId="urn:microsoft.com/office/officeart/2005/8/layout/default"/>
    <dgm:cxn modelId="{17EC6BA7-F458-4E01-8B4D-54A0EF123671}" type="presOf" srcId="{15A4A4EA-6624-48B1-9877-491F8CA0AEE6}" destId="{B04EB85C-7702-4348-9085-CEC6A14ECC3C}" srcOrd="0" destOrd="0" presId="urn:microsoft.com/office/officeart/2005/8/layout/default"/>
    <dgm:cxn modelId="{99A1A119-396D-47C6-A882-A3B347C7F05A}" srcId="{A98357DC-4EF6-4C8B-B9D9-553BB0BEC42A}" destId="{5E61A10A-8301-4937-B356-BA8DB11B5FF9}" srcOrd="2" destOrd="0" parTransId="{2FA381BF-09CC-4EEE-BF73-44AD76E70750}" sibTransId="{ECE03EDF-A240-465E-A0AA-FD75DD064407}"/>
    <dgm:cxn modelId="{8A506E5E-BA6B-4BB1-9263-A7F5D7F117B1}" srcId="{A98357DC-4EF6-4C8B-B9D9-553BB0BEC42A}" destId="{EFE3738B-3186-431A-8A81-9D31B3799178}" srcOrd="3" destOrd="0" parTransId="{45B2FB9B-EE05-4C48-B46D-58CDC8B32CAB}" sibTransId="{CB63E5E6-AF72-43B0-8302-5525F506BA91}"/>
    <dgm:cxn modelId="{61E3A9FF-69F8-4B25-8BC3-EF8AE0C7A93B}" srcId="{A98357DC-4EF6-4C8B-B9D9-553BB0BEC42A}" destId="{15A4A4EA-6624-48B1-9877-491F8CA0AEE6}" srcOrd="0" destOrd="0" parTransId="{4392E319-29BA-4C46-8077-03D5F3DD1605}" sibTransId="{DBC8E98A-A9C6-4781-977D-9F1DF6BD9F57}"/>
    <dgm:cxn modelId="{F52AFDCA-08AB-4DAC-98AE-E082B9701527}" type="presOf" srcId="{A98357DC-4EF6-4C8B-B9D9-553BB0BEC42A}" destId="{0E0EA350-C830-4438-8614-B30D25A3EB22}" srcOrd="0" destOrd="0" presId="urn:microsoft.com/office/officeart/2005/8/layout/default"/>
    <dgm:cxn modelId="{D1C517D9-78C6-44EF-84F9-F3403F8960B0}" srcId="{A98357DC-4EF6-4C8B-B9D9-553BB0BEC42A}" destId="{DC1DBBC4-C17B-4FD0-B4FD-DF8755252DCF}" srcOrd="1" destOrd="0" parTransId="{7D98C6E4-DADA-46DD-8E67-3461D2E9A7E1}" sibTransId="{16E4AF92-E71F-4DAE-8175-6A576A185EDD}"/>
    <dgm:cxn modelId="{4B0D7D6A-1590-4E0C-88C0-0A197F9B23AC}" type="presParOf" srcId="{0E0EA350-C830-4438-8614-B30D25A3EB22}" destId="{B04EB85C-7702-4348-9085-CEC6A14ECC3C}" srcOrd="0" destOrd="0" presId="urn:microsoft.com/office/officeart/2005/8/layout/default"/>
    <dgm:cxn modelId="{B46CDADD-A8A3-4FAE-A2B0-0D3A2A071F15}" type="presParOf" srcId="{0E0EA350-C830-4438-8614-B30D25A3EB22}" destId="{753680CB-15D9-4EDD-A436-D561918C6359}" srcOrd="1" destOrd="0" presId="urn:microsoft.com/office/officeart/2005/8/layout/default"/>
    <dgm:cxn modelId="{B5738E64-06F3-4161-8A7A-F9FE332DC3B4}" type="presParOf" srcId="{0E0EA350-C830-4438-8614-B30D25A3EB22}" destId="{046F3CB2-47F8-4FD6-9A0B-912CA85CC834}" srcOrd="2" destOrd="0" presId="urn:microsoft.com/office/officeart/2005/8/layout/default"/>
    <dgm:cxn modelId="{DF108FB9-1BCF-4556-8076-7C3E417BBE7A}" type="presParOf" srcId="{0E0EA350-C830-4438-8614-B30D25A3EB22}" destId="{1D553FD2-C1B3-4AB7-9D78-885049DB29D9}" srcOrd="3" destOrd="0" presId="urn:microsoft.com/office/officeart/2005/8/layout/default"/>
    <dgm:cxn modelId="{E7C675D9-55B5-496E-BDCD-A1792FA5F864}" type="presParOf" srcId="{0E0EA350-C830-4438-8614-B30D25A3EB22}" destId="{F3264D12-A6A2-459C-822C-0588172021BD}" srcOrd="4" destOrd="0" presId="urn:microsoft.com/office/officeart/2005/8/layout/default"/>
    <dgm:cxn modelId="{1BBEFA55-52C7-430C-9F9A-CC49DF27C1C1}" type="presParOf" srcId="{0E0EA350-C830-4438-8614-B30D25A3EB22}" destId="{4D7A0FD5-22A9-470D-BC13-66B707DDC935}" srcOrd="5" destOrd="0" presId="urn:microsoft.com/office/officeart/2005/8/layout/default"/>
    <dgm:cxn modelId="{8FA105EF-75E3-4AAD-922C-FC3E82AD6691}" type="presParOf" srcId="{0E0EA350-C830-4438-8614-B30D25A3EB22}" destId="{0ECD742B-9FD3-4ABD-9A22-D0D2B0DEF80C}" srcOrd="6" destOrd="0" presId="urn:microsoft.com/office/officeart/2005/8/layout/default"/>
    <dgm:cxn modelId="{A6006E5F-010F-4BD2-B09C-75FD0FDD40F2}" type="presParOf" srcId="{0E0EA350-C830-4438-8614-B30D25A3EB22}" destId="{872EEC0F-2634-4CB9-B86A-5C82AEF2A400}" srcOrd="7" destOrd="0" presId="urn:microsoft.com/office/officeart/2005/8/layout/default"/>
    <dgm:cxn modelId="{FA1BD272-1441-47B7-91D1-C254D1B3BA06}" type="presParOf" srcId="{0E0EA350-C830-4438-8614-B30D25A3EB22}" destId="{2AD1B991-02CE-4BC3-9E22-7CC9F558B0D0}" srcOrd="8" destOrd="0" presId="urn:microsoft.com/office/officeart/2005/8/layout/default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AAFBF1B-51C3-4733-AF0A-B3353329A7BF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0"/>
      <dgm:spPr/>
      <dgm:t>
        <a:bodyPr/>
        <a:lstStyle/>
        <a:p>
          <a:endParaRPr lang="en-US"/>
        </a:p>
      </dgm:t>
    </dgm:pt>
    <dgm:pt modelId="{E80EC61C-6F01-4588-99A9-7D274B8517D0}">
      <dgm:prSet phldrT="[Text]" phldr="1"/>
      <dgm:spPr/>
      <dgm:t>
        <a:bodyPr/>
        <a:lstStyle/>
        <a:p>
          <a:endParaRPr lang="en-US"/>
        </a:p>
      </dgm:t>
    </dgm:pt>
    <dgm:pt modelId="{0B4D4D72-03AF-4C1E-B0E6-60EAB30820D4}" type="parTrans" cxnId="{0C831A7B-254F-4E3D-8B38-39ABAFDA19D2}">
      <dgm:prSet/>
      <dgm:spPr/>
      <dgm:t>
        <a:bodyPr/>
        <a:lstStyle/>
        <a:p>
          <a:endParaRPr lang="en-US"/>
        </a:p>
      </dgm:t>
    </dgm:pt>
    <dgm:pt modelId="{87F767DD-0853-40F6-BF26-B4E26A244F00}" type="sibTrans" cxnId="{0C831A7B-254F-4E3D-8B38-39ABAFDA19D2}">
      <dgm:prSet/>
      <dgm:spPr/>
      <dgm:t>
        <a:bodyPr/>
        <a:lstStyle/>
        <a:p>
          <a:endParaRPr lang="en-US"/>
        </a:p>
      </dgm:t>
    </dgm:pt>
    <dgm:pt modelId="{79F875A7-D871-4A58-8963-DFD193361C65}">
      <dgm:prSet phldrT="[Text]" phldr="1"/>
      <dgm:spPr/>
      <dgm:t>
        <a:bodyPr/>
        <a:lstStyle/>
        <a:p>
          <a:endParaRPr lang="en-US"/>
        </a:p>
      </dgm:t>
    </dgm:pt>
    <dgm:pt modelId="{D077D183-E90E-4D20-ABCF-28B679E5E370}" type="parTrans" cxnId="{E54FC19B-C507-4D6A-9A97-CCA4B0B3D4F8}">
      <dgm:prSet/>
      <dgm:spPr/>
      <dgm:t>
        <a:bodyPr/>
        <a:lstStyle/>
        <a:p>
          <a:endParaRPr lang="en-US"/>
        </a:p>
      </dgm:t>
    </dgm:pt>
    <dgm:pt modelId="{233A7EFD-C4AF-47D5-8B89-E3D57D52D270}" type="sibTrans" cxnId="{E54FC19B-C507-4D6A-9A97-CCA4B0B3D4F8}">
      <dgm:prSet/>
      <dgm:spPr/>
      <dgm:t>
        <a:bodyPr/>
        <a:lstStyle/>
        <a:p>
          <a:endParaRPr lang="en-US"/>
        </a:p>
      </dgm:t>
    </dgm:pt>
    <dgm:pt modelId="{54751979-9BD1-4E5D-8BDD-C6503E44C271}">
      <dgm:prSet phldrT="[Text]" phldr="1"/>
      <dgm:spPr/>
      <dgm:t>
        <a:bodyPr/>
        <a:lstStyle/>
        <a:p>
          <a:endParaRPr lang="en-US"/>
        </a:p>
      </dgm:t>
    </dgm:pt>
    <dgm:pt modelId="{E1C5F39E-796E-45F5-B904-B9A9F3B4F760}" type="parTrans" cxnId="{CD1645C9-DB98-4575-9555-76E35BC26560}">
      <dgm:prSet/>
      <dgm:spPr/>
      <dgm:t>
        <a:bodyPr/>
        <a:lstStyle/>
        <a:p>
          <a:endParaRPr lang="en-US"/>
        </a:p>
      </dgm:t>
    </dgm:pt>
    <dgm:pt modelId="{25D9FA50-D48E-4932-B869-FF4922140B59}" type="sibTrans" cxnId="{CD1645C9-DB98-4575-9555-76E35BC26560}">
      <dgm:prSet/>
      <dgm:spPr/>
      <dgm:t>
        <a:bodyPr/>
        <a:lstStyle/>
        <a:p>
          <a:endParaRPr lang="en-US"/>
        </a:p>
      </dgm:t>
    </dgm:pt>
    <dgm:pt modelId="{82706618-65E8-479E-9A45-8E4C84C23C6E}">
      <dgm:prSet phldrT="[Text]" phldr="1"/>
      <dgm:spPr/>
      <dgm:t>
        <a:bodyPr/>
        <a:lstStyle/>
        <a:p>
          <a:endParaRPr lang="en-US"/>
        </a:p>
      </dgm:t>
    </dgm:pt>
    <dgm:pt modelId="{1BC51B9F-AF62-4DC8-B79A-CA74125D7A8E}" type="parTrans" cxnId="{CC3B091C-83FA-4BFA-84DC-3B3EECFDD0FA}">
      <dgm:prSet/>
      <dgm:spPr/>
      <dgm:t>
        <a:bodyPr/>
        <a:lstStyle/>
        <a:p>
          <a:endParaRPr lang="en-US"/>
        </a:p>
      </dgm:t>
    </dgm:pt>
    <dgm:pt modelId="{458576B6-D0EE-4ED9-9BCA-A88242E22FD6}" type="sibTrans" cxnId="{CC3B091C-83FA-4BFA-84DC-3B3EECFDD0FA}">
      <dgm:prSet/>
      <dgm:spPr/>
      <dgm:t>
        <a:bodyPr/>
        <a:lstStyle/>
        <a:p>
          <a:endParaRPr lang="en-US"/>
        </a:p>
      </dgm:t>
    </dgm:pt>
    <dgm:pt modelId="{6EA0FFDE-419C-4E19-BD0F-24E1C372EA62}">
      <dgm:prSet phldrT="[Text]" phldr="1"/>
      <dgm:spPr/>
      <dgm:t>
        <a:bodyPr/>
        <a:lstStyle/>
        <a:p>
          <a:endParaRPr lang="en-US"/>
        </a:p>
      </dgm:t>
    </dgm:pt>
    <dgm:pt modelId="{497975C2-8886-4D27-83EE-120AC5535A7F}" type="parTrans" cxnId="{0CC8C3E2-FDA7-4CA9-BAFB-1ABCE80D2277}">
      <dgm:prSet/>
      <dgm:spPr/>
      <dgm:t>
        <a:bodyPr/>
        <a:lstStyle/>
        <a:p>
          <a:endParaRPr lang="en-US"/>
        </a:p>
      </dgm:t>
    </dgm:pt>
    <dgm:pt modelId="{160533F1-4D53-4C01-904E-7406795FE3AE}" type="sibTrans" cxnId="{0CC8C3E2-FDA7-4CA9-BAFB-1ABCE80D2277}">
      <dgm:prSet/>
      <dgm:spPr/>
      <dgm:t>
        <a:bodyPr/>
        <a:lstStyle/>
        <a:p>
          <a:endParaRPr lang="en-US"/>
        </a:p>
      </dgm:t>
    </dgm:pt>
    <dgm:pt modelId="{32E468A4-0C34-486F-94C9-952145B72A64}" type="pres">
      <dgm:prSet presAssocID="{BAAFBF1B-51C3-4733-AF0A-B3353329A7BF}" presName="diagram" presStyleCnt="0">
        <dgm:presLayoutVars>
          <dgm:dir/>
          <dgm:resizeHandles val="exact"/>
        </dgm:presLayoutVars>
      </dgm:prSet>
      <dgm:spPr/>
    </dgm:pt>
    <dgm:pt modelId="{E6DED646-5DF9-4277-93CF-84DD010EFF2D}" type="pres">
      <dgm:prSet presAssocID="{E80EC61C-6F01-4588-99A9-7D274B8517D0}" presName="node" presStyleLbl="node1" presStyleIdx="0" presStyleCnt="5">
        <dgm:presLayoutVars>
          <dgm:bulletEnabled val="1"/>
        </dgm:presLayoutVars>
      </dgm:prSet>
      <dgm:spPr/>
    </dgm:pt>
    <dgm:pt modelId="{1C3C9A2C-0E7D-4242-82A9-394AD129F758}" type="pres">
      <dgm:prSet presAssocID="{87F767DD-0853-40F6-BF26-B4E26A244F00}" presName="sibTrans" presStyleCnt="0"/>
      <dgm:spPr/>
    </dgm:pt>
    <dgm:pt modelId="{2AC546B3-594C-4A23-8DDA-3FB73CC04216}" type="pres">
      <dgm:prSet presAssocID="{79F875A7-D871-4A58-8963-DFD193361C65}" presName="node" presStyleLbl="node1" presStyleIdx="1" presStyleCnt="5">
        <dgm:presLayoutVars>
          <dgm:bulletEnabled val="1"/>
        </dgm:presLayoutVars>
      </dgm:prSet>
      <dgm:spPr/>
    </dgm:pt>
    <dgm:pt modelId="{CCBEB2A8-19C9-4093-ABD6-A24AE0DA33DB}" type="pres">
      <dgm:prSet presAssocID="{233A7EFD-C4AF-47D5-8B89-E3D57D52D270}" presName="sibTrans" presStyleCnt="0"/>
      <dgm:spPr/>
    </dgm:pt>
    <dgm:pt modelId="{C5DF72AE-41DB-4978-9E81-A05CEB836C34}" type="pres">
      <dgm:prSet presAssocID="{54751979-9BD1-4E5D-8BDD-C6503E44C271}" presName="node" presStyleLbl="node1" presStyleIdx="2" presStyleCnt="5">
        <dgm:presLayoutVars>
          <dgm:bulletEnabled val="1"/>
        </dgm:presLayoutVars>
      </dgm:prSet>
      <dgm:spPr/>
    </dgm:pt>
    <dgm:pt modelId="{3A890BD8-7B08-4A0B-A622-B467167A7DAE}" type="pres">
      <dgm:prSet presAssocID="{25D9FA50-D48E-4932-B869-FF4922140B59}" presName="sibTrans" presStyleCnt="0"/>
      <dgm:spPr/>
    </dgm:pt>
    <dgm:pt modelId="{BDE66EC3-F892-4223-890F-94618837DF0F}" type="pres">
      <dgm:prSet presAssocID="{82706618-65E8-479E-9A45-8E4C84C23C6E}" presName="node" presStyleLbl="node1" presStyleIdx="3" presStyleCnt="5">
        <dgm:presLayoutVars>
          <dgm:bulletEnabled val="1"/>
        </dgm:presLayoutVars>
      </dgm:prSet>
      <dgm:spPr/>
    </dgm:pt>
    <dgm:pt modelId="{8BBB4BEE-420B-4879-893C-A882205F21E2}" type="pres">
      <dgm:prSet presAssocID="{458576B6-D0EE-4ED9-9BCA-A88242E22FD6}" presName="sibTrans" presStyleCnt="0"/>
      <dgm:spPr/>
    </dgm:pt>
    <dgm:pt modelId="{F30B4506-CBBD-45FF-AEC7-DBAB47BF2B11}" type="pres">
      <dgm:prSet presAssocID="{6EA0FFDE-419C-4E19-BD0F-24E1C372EA62}" presName="node" presStyleLbl="node1" presStyleIdx="4" presStyleCnt="5">
        <dgm:presLayoutVars>
          <dgm:bulletEnabled val="1"/>
        </dgm:presLayoutVars>
      </dgm:prSet>
      <dgm:spPr/>
    </dgm:pt>
  </dgm:ptLst>
  <dgm:cxnLst>
    <dgm:cxn modelId="{CD1645C9-DB98-4575-9555-76E35BC26560}" srcId="{BAAFBF1B-51C3-4733-AF0A-B3353329A7BF}" destId="{54751979-9BD1-4E5D-8BDD-C6503E44C271}" srcOrd="2" destOrd="0" parTransId="{E1C5F39E-796E-45F5-B904-B9A9F3B4F760}" sibTransId="{25D9FA50-D48E-4932-B869-FF4922140B59}"/>
    <dgm:cxn modelId="{0C831A7B-254F-4E3D-8B38-39ABAFDA19D2}" srcId="{BAAFBF1B-51C3-4733-AF0A-B3353329A7BF}" destId="{E80EC61C-6F01-4588-99A9-7D274B8517D0}" srcOrd="0" destOrd="0" parTransId="{0B4D4D72-03AF-4C1E-B0E6-60EAB30820D4}" sibTransId="{87F767DD-0853-40F6-BF26-B4E26A244F00}"/>
    <dgm:cxn modelId="{C66133A3-91A8-46A1-9C5C-5FC562A0081A}" type="presOf" srcId="{54751979-9BD1-4E5D-8BDD-C6503E44C271}" destId="{C5DF72AE-41DB-4978-9E81-A05CEB836C34}" srcOrd="0" destOrd="0" presId="urn:microsoft.com/office/officeart/2005/8/layout/default"/>
    <dgm:cxn modelId="{B70FD0EE-84EE-488A-B68C-5E1870532D2C}" type="presOf" srcId="{E80EC61C-6F01-4588-99A9-7D274B8517D0}" destId="{E6DED646-5DF9-4277-93CF-84DD010EFF2D}" srcOrd="0" destOrd="0" presId="urn:microsoft.com/office/officeart/2005/8/layout/default"/>
    <dgm:cxn modelId="{92C67FE4-81C8-4830-94DC-E2915287DB24}" type="presOf" srcId="{79F875A7-D871-4A58-8963-DFD193361C65}" destId="{2AC546B3-594C-4A23-8DDA-3FB73CC04216}" srcOrd="0" destOrd="0" presId="urn:microsoft.com/office/officeart/2005/8/layout/default"/>
    <dgm:cxn modelId="{1B6ACF08-4627-4969-883F-AFAFDEF115D9}" type="presOf" srcId="{6EA0FFDE-419C-4E19-BD0F-24E1C372EA62}" destId="{F30B4506-CBBD-45FF-AEC7-DBAB47BF2B11}" srcOrd="0" destOrd="0" presId="urn:microsoft.com/office/officeart/2005/8/layout/default"/>
    <dgm:cxn modelId="{0CC8C3E2-FDA7-4CA9-BAFB-1ABCE80D2277}" srcId="{BAAFBF1B-51C3-4733-AF0A-B3353329A7BF}" destId="{6EA0FFDE-419C-4E19-BD0F-24E1C372EA62}" srcOrd="4" destOrd="0" parTransId="{497975C2-8886-4D27-83EE-120AC5535A7F}" sibTransId="{160533F1-4D53-4C01-904E-7406795FE3AE}"/>
    <dgm:cxn modelId="{E54FC19B-C507-4D6A-9A97-CCA4B0B3D4F8}" srcId="{BAAFBF1B-51C3-4733-AF0A-B3353329A7BF}" destId="{79F875A7-D871-4A58-8963-DFD193361C65}" srcOrd="1" destOrd="0" parTransId="{D077D183-E90E-4D20-ABCF-28B679E5E370}" sibTransId="{233A7EFD-C4AF-47D5-8B89-E3D57D52D270}"/>
    <dgm:cxn modelId="{CC3B091C-83FA-4BFA-84DC-3B3EECFDD0FA}" srcId="{BAAFBF1B-51C3-4733-AF0A-B3353329A7BF}" destId="{82706618-65E8-479E-9A45-8E4C84C23C6E}" srcOrd="3" destOrd="0" parTransId="{1BC51B9F-AF62-4DC8-B79A-CA74125D7A8E}" sibTransId="{458576B6-D0EE-4ED9-9BCA-A88242E22FD6}"/>
    <dgm:cxn modelId="{24351BC2-AB40-48FC-9FAB-036DDAC867DB}" type="presOf" srcId="{BAAFBF1B-51C3-4733-AF0A-B3353329A7BF}" destId="{32E468A4-0C34-486F-94C9-952145B72A64}" srcOrd="0" destOrd="0" presId="urn:microsoft.com/office/officeart/2005/8/layout/default"/>
    <dgm:cxn modelId="{1F8F3697-0ECC-4F5D-BBE9-54F4F4D649D3}" type="presOf" srcId="{82706618-65E8-479E-9A45-8E4C84C23C6E}" destId="{BDE66EC3-F892-4223-890F-94618837DF0F}" srcOrd="0" destOrd="0" presId="urn:microsoft.com/office/officeart/2005/8/layout/default"/>
    <dgm:cxn modelId="{0BD7DB23-7888-4ADF-A24D-90E773C8AD45}" type="presParOf" srcId="{32E468A4-0C34-486F-94C9-952145B72A64}" destId="{E6DED646-5DF9-4277-93CF-84DD010EFF2D}" srcOrd="0" destOrd="0" presId="urn:microsoft.com/office/officeart/2005/8/layout/default"/>
    <dgm:cxn modelId="{2BE257BC-7BE2-4C95-A25D-1C92B17E2CFE}" type="presParOf" srcId="{32E468A4-0C34-486F-94C9-952145B72A64}" destId="{1C3C9A2C-0E7D-4242-82A9-394AD129F758}" srcOrd="1" destOrd="0" presId="urn:microsoft.com/office/officeart/2005/8/layout/default"/>
    <dgm:cxn modelId="{AC9757C7-D640-4A4A-9632-65034428E75F}" type="presParOf" srcId="{32E468A4-0C34-486F-94C9-952145B72A64}" destId="{2AC546B3-594C-4A23-8DDA-3FB73CC04216}" srcOrd="2" destOrd="0" presId="urn:microsoft.com/office/officeart/2005/8/layout/default"/>
    <dgm:cxn modelId="{382F7B87-509A-41B9-8880-2F9AF8AA058A}" type="presParOf" srcId="{32E468A4-0C34-486F-94C9-952145B72A64}" destId="{CCBEB2A8-19C9-4093-ABD6-A24AE0DA33DB}" srcOrd="3" destOrd="0" presId="urn:microsoft.com/office/officeart/2005/8/layout/default"/>
    <dgm:cxn modelId="{FC001956-E1D4-44C4-9261-6D61BB5CA509}" type="presParOf" srcId="{32E468A4-0C34-486F-94C9-952145B72A64}" destId="{C5DF72AE-41DB-4978-9E81-A05CEB836C34}" srcOrd="4" destOrd="0" presId="urn:microsoft.com/office/officeart/2005/8/layout/default"/>
    <dgm:cxn modelId="{B88F67DA-3957-4AF8-A397-B9E3A482076A}" type="presParOf" srcId="{32E468A4-0C34-486F-94C9-952145B72A64}" destId="{3A890BD8-7B08-4A0B-A622-B467167A7DAE}" srcOrd="5" destOrd="0" presId="urn:microsoft.com/office/officeart/2005/8/layout/default"/>
    <dgm:cxn modelId="{B20D5764-E8FE-4817-AD76-6228D74BFC71}" type="presParOf" srcId="{32E468A4-0C34-486F-94C9-952145B72A64}" destId="{BDE66EC3-F892-4223-890F-94618837DF0F}" srcOrd="6" destOrd="0" presId="urn:microsoft.com/office/officeart/2005/8/layout/default"/>
    <dgm:cxn modelId="{68710562-CDE5-4438-8DE3-C7B7CB462092}" type="presParOf" srcId="{32E468A4-0C34-486F-94C9-952145B72A64}" destId="{8BBB4BEE-420B-4879-893C-A882205F21E2}" srcOrd="7" destOrd="0" presId="urn:microsoft.com/office/officeart/2005/8/layout/default"/>
    <dgm:cxn modelId="{FD9DC240-E03D-49F3-8EA2-E6C87E0EE880}" type="presParOf" srcId="{32E468A4-0C34-486F-94C9-952145B72A64}" destId="{F30B4506-CBBD-45FF-AEC7-DBAB47BF2B11}" srcOrd="8" destOrd="0" presId="urn:microsoft.com/office/officeart/2005/8/layout/default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8127157-A504-4843-B3E8-EC6A353353CF}" type="doc">
      <dgm:prSet loTypeId="urn:microsoft.com/office/officeart/2005/8/layout/default" loCatId="list" qsTypeId="urn:microsoft.com/office/officeart/2005/8/quickstyle/simple1" qsCatId="simple" csTypeId="urn:microsoft.com/office/officeart/2005/8/colors/accent3_3" csCatId="accent3" phldr="0"/>
      <dgm:spPr/>
      <dgm:t>
        <a:bodyPr/>
        <a:lstStyle/>
        <a:p>
          <a:endParaRPr lang="en-US"/>
        </a:p>
      </dgm:t>
    </dgm:pt>
    <dgm:pt modelId="{109CFBFC-40F6-4809-863C-E5305A95420A}">
      <dgm:prSet phldrT="[Text]" phldr="1"/>
      <dgm:spPr/>
      <dgm:t>
        <a:bodyPr/>
        <a:lstStyle/>
        <a:p>
          <a:endParaRPr lang="en-US"/>
        </a:p>
      </dgm:t>
    </dgm:pt>
    <dgm:pt modelId="{0E5E4525-1641-4F28-BE12-4BC60E44DB21}" type="parTrans" cxnId="{E5FA4C05-0C39-489F-AB9F-9FF505D9DAF5}">
      <dgm:prSet/>
      <dgm:spPr/>
      <dgm:t>
        <a:bodyPr/>
        <a:lstStyle/>
        <a:p>
          <a:endParaRPr lang="en-US"/>
        </a:p>
      </dgm:t>
    </dgm:pt>
    <dgm:pt modelId="{D7AF8700-28DF-4183-823A-F0ABBA8BD830}" type="sibTrans" cxnId="{E5FA4C05-0C39-489F-AB9F-9FF505D9DAF5}">
      <dgm:prSet/>
      <dgm:spPr/>
      <dgm:t>
        <a:bodyPr/>
        <a:lstStyle/>
        <a:p>
          <a:endParaRPr lang="en-US"/>
        </a:p>
      </dgm:t>
    </dgm:pt>
    <dgm:pt modelId="{B266F16B-D17A-4CC7-BE7D-F4EC1427B40E}">
      <dgm:prSet phldrT="[Text]" phldr="1"/>
      <dgm:spPr/>
      <dgm:t>
        <a:bodyPr/>
        <a:lstStyle/>
        <a:p>
          <a:endParaRPr lang="en-US"/>
        </a:p>
      </dgm:t>
    </dgm:pt>
    <dgm:pt modelId="{367CE32C-4C2D-4314-87C3-8C42D2446136}" type="parTrans" cxnId="{0BDA9BF6-8DF2-4382-8AD8-419AC51BDED2}">
      <dgm:prSet/>
      <dgm:spPr/>
      <dgm:t>
        <a:bodyPr/>
        <a:lstStyle/>
        <a:p>
          <a:endParaRPr lang="en-US"/>
        </a:p>
      </dgm:t>
    </dgm:pt>
    <dgm:pt modelId="{14C8281F-8E43-4BE9-9F73-AA374161C6AD}" type="sibTrans" cxnId="{0BDA9BF6-8DF2-4382-8AD8-419AC51BDED2}">
      <dgm:prSet/>
      <dgm:spPr/>
      <dgm:t>
        <a:bodyPr/>
        <a:lstStyle/>
        <a:p>
          <a:endParaRPr lang="en-US"/>
        </a:p>
      </dgm:t>
    </dgm:pt>
    <dgm:pt modelId="{0BFB53C8-6B98-47D7-AD63-4D2720D971B1}">
      <dgm:prSet phldrT="[Text]" phldr="1"/>
      <dgm:spPr/>
      <dgm:t>
        <a:bodyPr/>
        <a:lstStyle/>
        <a:p>
          <a:endParaRPr lang="en-US"/>
        </a:p>
      </dgm:t>
    </dgm:pt>
    <dgm:pt modelId="{837DDEB6-1E49-4A45-92C0-F2AE20BEA027}" type="parTrans" cxnId="{FC2380AA-E94F-447A-8C11-BA3692AFE8AE}">
      <dgm:prSet/>
      <dgm:spPr/>
      <dgm:t>
        <a:bodyPr/>
        <a:lstStyle/>
        <a:p>
          <a:endParaRPr lang="en-US"/>
        </a:p>
      </dgm:t>
    </dgm:pt>
    <dgm:pt modelId="{1ECF0044-9E1D-4D24-ABBC-08B7572816FE}" type="sibTrans" cxnId="{FC2380AA-E94F-447A-8C11-BA3692AFE8AE}">
      <dgm:prSet/>
      <dgm:spPr/>
      <dgm:t>
        <a:bodyPr/>
        <a:lstStyle/>
        <a:p>
          <a:endParaRPr lang="en-US"/>
        </a:p>
      </dgm:t>
    </dgm:pt>
    <dgm:pt modelId="{B87E9566-88BC-4105-BAEB-7A2036BC085C}">
      <dgm:prSet phldrT="[Text]" phldr="1"/>
      <dgm:spPr/>
      <dgm:t>
        <a:bodyPr/>
        <a:lstStyle/>
        <a:p>
          <a:endParaRPr lang="en-US"/>
        </a:p>
      </dgm:t>
    </dgm:pt>
    <dgm:pt modelId="{3A8CEA4B-38DD-422E-B499-59C1F95A27A3}" type="parTrans" cxnId="{5B82ACA6-800B-47C6-BB99-6FB7B2A9AAEB}">
      <dgm:prSet/>
      <dgm:spPr/>
      <dgm:t>
        <a:bodyPr/>
        <a:lstStyle/>
        <a:p>
          <a:endParaRPr lang="en-US"/>
        </a:p>
      </dgm:t>
    </dgm:pt>
    <dgm:pt modelId="{2D1442AE-F92D-47FA-90C6-34B597ED79D3}" type="sibTrans" cxnId="{5B82ACA6-800B-47C6-BB99-6FB7B2A9AAEB}">
      <dgm:prSet/>
      <dgm:spPr/>
      <dgm:t>
        <a:bodyPr/>
        <a:lstStyle/>
        <a:p>
          <a:endParaRPr lang="en-US"/>
        </a:p>
      </dgm:t>
    </dgm:pt>
    <dgm:pt modelId="{10032149-5043-43D1-936C-EED98E5ED218}">
      <dgm:prSet phldrT="[Text]" phldr="1"/>
      <dgm:spPr/>
      <dgm:t>
        <a:bodyPr/>
        <a:lstStyle/>
        <a:p>
          <a:endParaRPr lang="en-US"/>
        </a:p>
      </dgm:t>
    </dgm:pt>
    <dgm:pt modelId="{9E3E942F-4BDF-4CC6-9DA7-AE84F10B5E1D}" type="parTrans" cxnId="{9E86BF7A-65E7-4FBD-B309-BD615238504F}">
      <dgm:prSet/>
      <dgm:spPr/>
      <dgm:t>
        <a:bodyPr/>
        <a:lstStyle/>
        <a:p>
          <a:endParaRPr lang="en-US"/>
        </a:p>
      </dgm:t>
    </dgm:pt>
    <dgm:pt modelId="{C6B331E1-B0A4-47F8-AE04-AFDD1F76BF2B}" type="sibTrans" cxnId="{9E86BF7A-65E7-4FBD-B309-BD615238504F}">
      <dgm:prSet/>
      <dgm:spPr/>
      <dgm:t>
        <a:bodyPr/>
        <a:lstStyle/>
        <a:p>
          <a:endParaRPr lang="en-US"/>
        </a:p>
      </dgm:t>
    </dgm:pt>
    <dgm:pt modelId="{F07DD57C-553D-4A20-8AF3-818639973D5F}" type="pres">
      <dgm:prSet presAssocID="{08127157-A504-4843-B3E8-EC6A353353CF}" presName="diagram" presStyleCnt="0">
        <dgm:presLayoutVars>
          <dgm:dir/>
          <dgm:resizeHandles val="exact"/>
        </dgm:presLayoutVars>
      </dgm:prSet>
      <dgm:spPr/>
    </dgm:pt>
    <dgm:pt modelId="{8ABA5FE4-F775-40C5-BB6A-11A65AAA8515}" type="pres">
      <dgm:prSet presAssocID="{109CFBFC-40F6-4809-863C-E5305A95420A}" presName="node" presStyleLbl="node1" presStyleIdx="0" presStyleCnt="5">
        <dgm:presLayoutVars>
          <dgm:bulletEnabled val="1"/>
        </dgm:presLayoutVars>
      </dgm:prSet>
      <dgm:spPr/>
    </dgm:pt>
    <dgm:pt modelId="{0AD78152-7351-4E01-8319-893C4851E2FF}" type="pres">
      <dgm:prSet presAssocID="{D7AF8700-28DF-4183-823A-F0ABBA8BD830}" presName="sibTrans" presStyleCnt="0"/>
      <dgm:spPr/>
    </dgm:pt>
    <dgm:pt modelId="{17A52EEE-C7F7-4746-A4C1-109D1C11D5C5}" type="pres">
      <dgm:prSet presAssocID="{B266F16B-D17A-4CC7-BE7D-F4EC1427B40E}" presName="node" presStyleLbl="node1" presStyleIdx="1" presStyleCnt="5">
        <dgm:presLayoutVars>
          <dgm:bulletEnabled val="1"/>
        </dgm:presLayoutVars>
      </dgm:prSet>
      <dgm:spPr/>
    </dgm:pt>
    <dgm:pt modelId="{FE6A4D0F-AE42-413C-9588-D9C1E90A6F26}" type="pres">
      <dgm:prSet presAssocID="{14C8281F-8E43-4BE9-9F73-AA374161C6AD}" presName="sibTrans" presStyleCnt="0"/>
      <dgm:spPr/>
    </dgm:pt>
    <dgm:pt modelId="{3E63E06A-4737-42E5-BD75-844FD56C089C}" type="pres">
      <dgm:prSet presAssocID="{0BFB53C8-6B98-47D7-AD63-4D2720D971B1}" presName="node" presStyleLbl="node1" presStyleIdx="2" presStyleCnt="5">
        <dgm:presLayoutVars>
          <dgm:bulletEnabled val="1"/>
        </dgm:presLayoutVars>
      </dgm:prSet>
      <dgm:spPr/>
    </dgm:pt>
    <dgm:pt modelId="{2DF8C318-A511-4086-90F3-3158B3C4F68A}" type="pres">
      <dgm:prSet presAssocID="{1ECF0044-9E1D-4D24-ABBC-08B7572816FE}" presName="sibTrans" presStyleCnt="0"/>
      <dgm:spPr/>
    </dgm:pt>
    <dgm:pt modelId="{2810C2AF-6C3F-4926-9E5D-9C6CBAC4DBA7}" type="pres">
      <dgm:prSet presAssocID="{B87E9566-88BC-4105-BAEB-7A2036BC085C}" presName="node" presStyleLbl="node1" presStyleIdx="3" presStyleCnt="5">
        <dgm:presLayoutVars>
          <dgm:bulletEnabled val="1"/>
        </dgm:presLayoutVars>
      </dgm:prSet>
      <dgm:spPr/>
    </dgm:pt>
    <dgm:pt modelId="{B33BEE30-C639-4AA0-9655-0D5DCAD06DC7}" type="pres">
      <dgm:prSet presAssocID="{2D1442AE-F92D-47FA-90C6-34B597ED79D3}" presName="sibTrans" presStyleCnt="0"/>
      <dgm:spPr/>
    </dgm:pt>
    <dgm:pt modelId="{87BB6733-FB93-4C11-9483-B65FC9A92898}" type="pres">
      <dgm:prSet presAssocID="{10032149-5043-43D1-936C-EED98E5ED218}" presName="node" presStyleLbl="node1" presStyleIdx="4" presStyleCnt="5">
        <dgm:presLayoutVars>
          <dgm:bulletEnabled val="1"/>
        </dgm:presLayoutVars>
      </dgm:prSet>
      <dgm:spPr/>
    </dgm:pt>
  </dgm:ptLst>
  <dgm:cxnLst>
    <dgm:cxn modelId="{9E86BF7A-65E7-4FBD-B309-BD615238504F}" srcId="{08127157-A504-4843-B3E8-EC6A353353CF}" destId="{10032149-5043-43D1-936C-EED98E5ED218}" srcOrd="4" destOrd="0" parTransId="{9E3E942F-4BDF-4CC6-9DA7-AE84F10B5E1D}" sibTransId="{C6B331E1-B0A4-47F8-AE04-AFDD1F76BF2B}"/>
    <dgm:cxn modelId="{0BDA9BF6-8DF2-4382-8AD8-419AC51BDED2}" srcId="{08127157-A504-4843-B3E8-EC6A353353CF}" destId="{B266F16B-D17A-4CC7-BE7D-F4EC1427B40E}" srcOrd="1" destOrd="0" parTransId="{367CE32C-4C2D-4314-87C3-8C42D2446136}" sibTransId="{14C8281F-8E43-4BE9-9F73-AA374161C6AD}"/>
    <dgm:cxn modelId="{5B82ACA6-800B-47C6-BB99-6FB7B2A9AAEB}" srcId="{08127157-A504-4843-B3E8-EC6A353353CF}" destId="{B87E9566-88BC-4105-BAEB-7A2036BC085C}" srcOrd="3" destOrd="0" parTransId="{3A8CEA4B-38DD-422E-B499-59C1F95A27A3}" sibTransId="{2D1442AE-F92D-47FA-90C6-34B597ED79D3}"/>
    <dgm:cxn modelId="{435B216F-4E38-4E18-8722-28EAEBCCA6F5}" type="presOf" srcId="{10032149-5043-43D1-936C-EED98E5ED218}" destId="{87BB6733-FB93-4C11-9483-B65FC9A92898}" srcOrd="0" destOrd="0" presId="urn:microsoft.com/office/officeart/2005/8/layout/default"/>
    <dgm:cxn modelId="{FC2380AA-E94F-447A-8C11-BA3692AFE8AE}" srcId="{08127157-A504-4843-B3E8-EC6A353353CF}" destId="{0BFB53C8-6B98-47D7-AD63-4D2720D971B1}" srcOrd="2" destOrd="0" parTransId="{837DDEB6-1E49-4A45-92C0-F2AE20BEA027}" sibTransId="{1ECF0044-9E1D-4D24-ABBC-08B7572816FE}"/>
    <dgm:cxn modelId="{F2D4FEC2-ADA6-4159-829E-757A268FBDB9}" type="presOf" srcId="{B266F16B-D17A-4CC7-BE7D-F4EC1427B40E}" destId="{17A52EEE-C7F7-4746-A4C1-109D1C11D5C5}" srcOrd="0" destOrd="0" presId="urn:microsoft.com/office/officeart/2005/8/layout/default"/>
    <dgm:cxn modelId="{E5FA4C05-0C39-489F-AB9F-9FF505D9DAF5}" srcId="{08127157-A504-4843-B3E8-EC6A353353CF}" destId="{109CFBFC-40F6-4809-863C-E5305A95420A}" srcOrd="0" destOrd="0" parTransId="{0E5E4525-1641-4F28-BE12-4BC60E44DB21}" sibTransId="{D7AF8700-28DF-4183-823A-F0ABBA8BD830}"/>
    <dgm:cxn modelId="{8229C047-7418-4B4A-B05D-748522A846AE}" type="presOf" srcId="{0BFB53C8-6B98-47D7-AD63-4D2720D971B1}" destId="{3E63E06A-4737-42E5-BD75-844FD56C089C}" srcOrd="0" destOrd="0" presId="urn:microsoft.com/office/officeart/2005/8/layout/default"/>
    <dgm:cxn modelId="{ACBD52EC-C5E8-4107-8430-F7EDD16787EC}" type="presOf" srcId="{B87E9566-88BC-4105-BAEB-7A2036BC085C}" destId="{2810C2AF-6C3F-4926-9E5D-9C6CBAC4DBA7}" srcOrd="0" destOrd="0" presId="urn:microsoft.com/office/officeart/2005/8/layout/default"/>
    <dgm:cxn modelId="{6C7FDAFC-3567-4BFD-A111-72AAEF62CF99}" type="presOf" srcId="{109CFBFC-40F6-4809-863C-E5305A95420A}" destId="{8ABA5FE4-F775-40C5-BB6A-11A65AAA8515}" srcOrd="0" destOrd="0" presId="urn:microsoft.com/office/officeart/2005/8/layout/default"/>
    <dgm:cxn modelId="{AC57A0FF-BCE0-4B5A-B540-221C564DF5FD}" type="presOf" srcId="{08127157-A504-4843-B3E8-EC6A353353CF}" destId="{F07DD57C-553D-4A20-8AF3-818639973D5F}" srcOrd="0" destOrd="0" presId="urn:microsoft.com/office/officeart/2005/8/layout/default"/>
    <dgm:cxn modelId="{0329B7BA-EAD7-43A1-A146-C38173878E76}" type="presParOf" srcId="{F07DD57C-553D-4A20-8AF3-818639973D5F}" destId="{8ABA5FE4-F775-40C5-BB6A-11A65AAA8515}" srcOrd="0" destOrd="0" presId="urn:microsoft.com/office/officeart/2005/8/layout/default"/>
    <dgm:cxn modelId="{4B139549-3AAD-48F2-8A72-FBA062DA80CC}" type="presParOf" srcId="{F07DD57C-553D-4A20-8AF3-818639973D5F}" destId="{0AD78152-7351-4E01-8319-893C4851E2FF}" srcOrd="1" destOrd="0" presId="urn:microsoft.com/office/officeart/2005/8/layout/default"/>
    <dgm:cxn modelId="{2F7F2620-07CE-4835-ABFE-C324D5EC8B81}" type="presParOf" srcId="{F07DD57C-553D-4A20-8AF3-818639973D5F}" destId="{17A52EEE-C7F7-4746-A4C1-109D1C11D5C5}" srcOrd="2" destOrd="0" presId="urn:microsoft.com/office/officeart/2005/8/layout/default"/>
    <dgm:cxn modelId="{8BF0CA2D-077D-40EE-8DA9-5BD9162CCA69}" type="presParOf" srcId="{F07DD57C-553D-4A20-8AF3-818639973D5F}" destId="{FE6A4D0F-AE42-413C-9588-D9C1E90A6F26}" srcOrd="3" destOrd="0" presId="urn:microsoft.com/office/officeart/2005/8/layout/default"/>
    <dgm:cxn modelId="{861856AC-01C8-482A-B993-290EE4E19204}" type="presParOf" srcId="{F07DD57C-553D-4A20-8AF3-818639973D5F}" destId="{3E63E06A-4737-42E5-BD75-844FD56C089C}" srcOrd="4" destOrd="0" presId="urn:microsoft.com/office/officeart/2005/8/layout/default"/>
    <dgm:cxn modelId="{66E3C241-1EA9-4BF9-AD7F-DD217AA13238}" type="presParOf" srcId="{F07DD57C-553D-4A20-8AF3-818639973D5F}" destId="{2DF8C318-A511-4086-90F3-3158B3C4F68A}" srcOrd="5" destOrd="0" presId="urn:microsoft.com/office/officeart/2005/8/layout/default"/>
    <dgm:cxn modelId="{F2E68831-E994-4B01-99F7-CD6841901FD2}" type="presParOf" srcId="{F07DD57C-553D-4A20-8AF3-818639973D5F}" destId="{2810C2AF-6C3F-4926-9E5D-9C6CBAC4DBA7}" srcOrd="6" destOrd="0" presId="urn:microsoft.com/office/officeart/2005/8/layout/default"/>
    <dgm:cxn modelId="{F2A8F610-FD4F-4A5D-81D1-EDECB192FF03}" type="presParOf" srcId="{F07DD57C-553D-4A20-8AF3-818639973D5F}" destId="{B33BEE30-C639-4AA0-9655-0D5DCAD06DC7}" srcOrd="7" destOrd="0" presId="urn:microsoft.com/office/officeart/2005/8/layout/default"/>
    <dgm:cxn modelId="{2672E42F-8B60-4850-AED5-AA67A3FFD13A}" type="presParOf" srcId="{F07DD57C-553D-4A20-8AF3-818639973D5F}" destId="{87BB6733-FB93-4C11-9483-B65FC9A92898}" srcOrd="8" destOrd="0" presId="urn:microsoft.com/office/officeart/2005/8/layout/default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3555784-C7A3-4613-97DB-DB556134FEB5}" type="doc">
      <dgm:prSet loTypeId="urn:microsoft.com/office/officeart/2005/8/layout/default" loCatId="list" qsTypeId="urn:microsoft.com/office/officeart/2005/8/quickstyle/simple1" qsCatId="simple" csTypeId="urn:microsoft.com/office/officeart/2005/8/colors/accent3_4" csCatId="accent3" phldr="0"/>
      <dgm:spPr/>
      <dgm:t>
        <a:bodyPr/>
        <a:lstStyle/>
        <a:p>
          <a:endParaRPr lang="en-US"/>
        </a:p>
      </dgm:t>
    </dgm:pt>
    <dgm:pt modelId="{99F0D0E1-18D2-4708-BD79-ED0183BF7667}">
      <dgm:prSet phldrT="[Text]" phldr="1"/>
      <dgm:spPr/>
      <dgm:t>
        <a:bodyPr/>
        <a:lstStyle/>
        <a:p>
          <a:endParaRPr lang="en-US"/>
        </a:p>
      </dgm:t>
    </dgm:pt>
    <dgm:pt modelId="{EF0ABD0C-60DE-4F2A-AEB3-E1DC3426EB86}" type="parTrans" cxnId="{5CF87779-6BBD-4184-9FFC-9D224FFF9E0E}">
      <dgm:prSet/>
      <dgm:spPr/>
      <dgm:t>
        <a:bodyPr/>
        <a:lstStyle/>
        <a:p>
          <a:endParaRPr lang="en-US"/>
        </a:p>
      </dgm:t>
    </dgm:pt>
    <dgm:pt modelId="{E6C96763-1114-4F3C-92F5-06D8E0A167E9}" type="sibTrans" cxnId="{5CF87779-6BBD-4184-9FFC-9D224FFF9E0E}">
      <dgm:prSet/>
      <dgm:spPr/>
      <dgm:t>
        <a:bodyPr/>
        <a:lstStyle/>
        <a:p>
          <a:endParaRPr lang="en-US"/>
        </a:p>
      </dgm:t>
    </dgm:pt>
    <dgm:pt modelId="{5DD369B9-4B5B-4069-8DCA-22747E5FA027}">
      <dgm:prSet phldrT="[Text]" phldr="1"/>
      <dgm:spPr/>
      <dgm:t>
        <a:bodyPr/>
        <a:lstStyle/>
        <a:p>
          <a:endParaRPr lang="en-US"/>
        </a:p>
      </dgm:t>
    </dgm:pt>
    <dgm:pt modelId="{6EC83DB1-353A-4FE7-A96A-A783389BBFFF}" type="parTrans" cxnId="{F5C1CCD1-EF15-4D32-801A-1D0E0CA53DB6}">
      <dgm:prSet/>
      <dgm:spPr/>
      <dgm:t>
        <a:bodyPr/>
        <a:lstStyle/>
        <a:p>
          <a:endParaRPr lang="en-US"/>
        </a:p>
      </dgm:t>
    </dgm:pt>
    <dgm:pt modelId="{9802E52E-23FF-4BA6-BC4E-2053E820789F}" type="sibTrans" cxnId="{F5C1CCD1-EF15-4D32-801A-1D0E0CA53DB6}">
      <dgm:prSet/>
      <dgm:spPr/>
      <dgm:t>
        <a:bodyPr/>
        <a:lstStyle/>
        <a:p>
          <a:endParaRPr lang="en-US"/>
        </a:p>
      </dgm:t>
    </dgm:pt>
    <dgm:pt modelId="{FBF71D36-2600-4140-AAD8-937C529780F4}">
      <dgm:prSet phldrT="[Text]" phldr="1"/>
      <dgm:spPr/>
      <dgm:t>
        <a:bodyPr/>
        <a:lstStyle/>
        <a:p>
          <a:endParaRPr lang="en-US"/>
        </a:p>
      </dgm:t>
    </dgm:pt>
    <dgm:pt modelId="{6EF56D36-78AE-46D4-940E-B1C1CD6D95DD}" type="parTrans" cxnId="{37FFFD7D-9F6B-4913-AB2A-F90EF8369461}">
      <dgm:prSet/>
      <dgm:spPr/>
      <dgm:t>
        <a:bodyPr/>
        <a:lstStyle/>
        <a:p>
          <a:endParaRPr lang="en-US"/>
        </a:p>
      </dgm:t>
    </dgm:pt>
    <dgm:pt modelId="{5C730695-DD06-4631-AFEF-2A0BB3418A50}" type="sibTrans" cxnId="{37FFFD7D-9F6B-4913-AB2A-F90EF8369461}">
      <dgm:prSet/>
      <dgm:spPr/>
      <dgm:t>
        <a:bodyPr/>
        <a:lstStyle/>
        <a:p>
          <a:endParaRPr lang="en-US"/>
        </a:p>
      </dgm:t>
    </dgm:pt>
    <dgm:pt modelId="{279D9672-988E-456B-97D9-4D529CD46D8C}">
      <dgm:prSet phldrT="[Text]" phldr="1"/>
      <dgm:spPr/>
      <dgm:t>
        <a:bodyPr/>
        <a:lstStyle/>
        <a:p>
          <a:endParaRPr lang="en-US"/>
        </a:p>
      </dgm:t>
    </dgm:pt>
    <dgm:pt modelId="{21F0C78A-ACEB-4AEA-8E20-B180B3145F43}" type="parTrans" cxnId="{ED96D429-0E41-449B-826F-B549F7B7948B}">
      <dgm:prSet/>
      <dgm:spPr/>
      <dgm:t>
        <a:bodyPr/>
        <a:lstStyle/>
        <a:p>
          <a:endParaRPr lang="en-US"/>
        </a:p>
      </dgm:t>
    </dgm:pt>
    <dgm:pt modelId="{EFFA56C2-6BCF-4905-A7F9-8C1F0834DC5D}" type="sibTrans" cxnId="{ED96D429-0E41-449B-826F-B549F7B7948B}">
      <dgm:prSet/>
      <dgm:spPr/>
      <dgm:t>
        <a:bodyPr/>
        <a:lstStyle/>
        <a:p>
          <a:endParaRPr lang="en-US"/>
        </a:p>
      </dgm:t>
    </dgm:pt>
    <dgm:pt modelId="{0F9F68AE-A530-458C-9DBB-96B12A2496C9}">
      <dgm:prSet phldrT="[Text]" phldr="1"/>
      <dgm:spPr/>
      <dgm:t>
        <a:bodyPr/>
        <a:lstStyle/>
        <a:p>
          <a:endParaRPr lang="en-US"/>
        </a:p>
      </dgm:t>
    </dgm:pt>
    <dgm:pt modelId="{28754904-2E9D-4202-9562-C0F22B119DDF}" type="parTrans" cxnId="{0CB56A74-DC15-4DA3-9BC9-02DB74FD852A}">
      <dgm:prSet/>
      <dgm:spPr/>
      <dgm:t>
        <a:bodyPr/>
        <a:lstStyle/>
        <a:p>
          <a:endParaRPr lang="en-US"/>
        </a:p>
      </dgm:t>
    </dgm:pt>
    <dgm:pt modelId="{8932720F-8E85-452E-9510-F88227302080}" type="sibTrans" cxnId="{0CB56A74-DC15-4DA3-9BC9-02DB74FD852A}">
      <dgm:prSet/>
      <dgm:spPr/>
      <dgm:t>
        <a:bodyPr/>
        <a:lstStyle/>
        <a:p>
          <a:endParaRPr lang="en-US"/>
        </a:p>
      </dgm:t>
    </dgm:pt>
    <dgm:pt modelId="{2A173EFD-B4C5-42DE-B7D1-D4A75B89FE10}" type="pres">
      <dgm:prSet presAssocID="{E3555784-C7A3-4613-97DB-DB556134FEB5}" presName="diagram" presStyleCnt="0">
        <dgm:presLayoutVars>
          <dgm:dir/>
          <dgm:resizeHandles val="exact"/>
        </dgm:presLayoutVars>
      </dgm:prSet>
      <dgm:spPr/>
    </dgm:pt>
    <dgm:pt modelId="{A1862E04-9A87-4030-9969-9984DF77700E}" type="pres">
      <dgm:prSet presAssocID="{99F0D0E1-18D2-4708-BD79-ED0183BF7667}" presName="node" presStyleLbl="node1" presStyleIdx="0" presStyleCnt="5">
        <dgm:presLayoutVars>
          <dgm:bulletEnabled val="1"/>
        </dgm:presLayoutVars>
      </dgm:prSet>
      <dgm:spPr/>
    </dgm:pt>
    <dgm:pt modelId="{ADD4E2C2-4603-4746-8ECE-FBBDCAAD1032}" type="pres">
      <dgm:prSet presAssocID="{E6C96763-1114-4F3C-92F5-06D8E0A167E9}" presName="sibTrans" presStyleCnt="0"/>
      <dgm:spPr/>
    </dgm:pt>
    <dgm:pt modelId="{AE5DF36A-49A8-43C6-B8A8-0A6626B2218A}" type="pres">
      <dgm:prSet presAssocID="{5DD369B9-4B5B-4069-8DCA-22747E5FA027}" presName="node" presStyleLbl="node1" presStyleIdx="1" presStyleCnt="5">
        <dgm:presLayoutVars>
          <dgm:bulletEnabled val="1"/>
        </dgm:presLayoutVars>
      </dgm:prSet>
      <dgm:spPr/>
    </dgm:pt>
    <dgm:pt modelId="{31848697-4082-45F0-89F9-DFA880704482}" type="pres">
      <dgm:prSet presAssocID="{9802E52E-23FF-4BA6-BC4E-2053E820789F}" presName="sibTrans" presStyleCnt="0"/>
      <dgm:spPr/>
    </dgm:pt>
    <dgm:pt modelId="{D2D68D8E-F877-4BD8-A1B7-DF90D59F5BF6}" type="pres">
      <dgm:prSet presAssocID="{FBF71D36-2600-4140-AAD8-937C529780F4}" presName="node" presStyleLbl="node1" presStyleIdx="2" presStyleCnt="5">
        <dgm:presLayoutVars>
          <dgm:bulletEnabled val="1"/>
        </dgm:presLayoutVars>
      </dgm:prSet>
      <dgm:spPr/>
    </dgm:pt>
    <dgm:pt modelId="{C3E776B6-470C-4FCA-BF29-9E668E46B1D6}" type="pres">
      <dgm:prSet presAssocID="{5C730695-DD06-4631-AFEF-2A0BB3418A50}" presName="sibTrans" presStyleCnt="0"/>
      <dgm:spPr/>
    </dgm:pt>
    <dgm:pt modelId="{E0487AA9-E9E0-4B2F-9239-8FDB844C7D9F}" type="pres">
      <dgm:prSet presAssocID="{279D9672-988E-456B-97D9-4D529CD46D8C}" presName="node" presStyleLbl="node1" presStyleIdx="3" presStyleCnt="5">
        <dgm:presLayoutVars>
          <dgm:bulletEnabled val="1"/>
        </dgm:presLayoutVars>
      </dgm:prSet>
      <dgm:spPr/>
    </dgm:pt>
    <dgm:pt modelId="{21B540B5-BF5E-492A-ACC8-00160AEED3BC}" type="pres">
      <dgm:prSet presAssocID="{EFFA56C2-6BCF-4905-A7F9-8C1F0834DC5D}" presName="sibTrans" presStyleCnt="0"/>
      <dgm:spPr/>
    </dgm:pt>
    <dgm:pt modelId="{9A3A8872-C3F7-47D8-9419-C8365614F532}" type="pres">
      <dgm:prSet presAssocID="{0F9F68AE-A530-458C-9DBB-96B12A2496C9}" presName="node" presStyleLbl="node1" presStyleIdx="4" presStyleCnt="5">
        <dgm:presLayoutVars>
          <dgm:bulletEnabled val="1"/>
        </dgm:presLayoutVars>
      </dgm:prSet>
      <dgm:spPr/>
    </dgm:pt>
  </dgm:ptLst>
  <dgm:cxnLst>
    <dgm:cxn modelId="{9F686B9C-D01A-447A-8B8E-4977B9B44C31}" type="presOf" srcId="{0F9F68AE-A530-458C-9DBB-96B12A2496C9}" destId="{9A3A8872-C3F7-47D8-9419-C8365614F532}" srcOrd="0" destOrd="0" presId="urn:microsoft.com/office/officeart/2005/8/layout/default"/>
    <dgm:cxn modelId="{CBC7C05C-4C2A-4F2A-87D4-946A9C10DCB5}" type="presOf" srcId="{E3555784-C7A3-4613-97DB-DB556134FEB5}" destId="{2A173EFD-B4C5-42DE-B7D1-D4A75B89FE10}" srcOrd="0" destOrd="0" presId="urn:microsoft.com/office/officeart/2005/8/layout/default"/>
    <dgm:cxn modelId="{42241C46-9A94-4A79-8E51-B90E0E81440B}" type="presOf" srcId="{FBF71D36-2600-4140-AAD8-937C529780F4}" destId="{D2D68D8E-F877-4BD8-A1B7-DF90D59F5BF6}" srcOrd="0" destOrd="0" presId="urn:microsoft.com/office/officeart/2005/8/layout/default"/>
    <dgm:cxn modelId="{ED96D429-0E41-449B-826F-B549F7B7948B}" srcId="{E3555784-C7A3-4613-97DB-DB556134FEB5}" destId="{279D9672-988E-456B-97D9-4D529CD46D8C}" srcOrd="3" destOrd="0" parTransId="{21F0C78A-ACEB-4AEA-8E20-B180B3145F43}" sibTransId="{EFFA56C2-6BCF-4905-A7F9-8C1F0834DC5D}"/>
    <dgm:cxn modelId="{AD0EEF29-0638-45C2-BAC1-124AA13D26A4}" type="presOf" srcId="{99F0D0E1-18D2-4708-BD79-ED0183BF7667}" destId="{A1862E04-9A87-4030-9969-9984DF77700E}" srcOrd="0" destOrd="0" presId="urn:microsoft.com/office/officeart/2005/8/layout/default"/>
    <dgm:cxn modelId="{8F551E7E-4701-4E96-ACE0-A5F494D85B5B}" type="presOf" srcId="{5DD369B9-4B5B-4069-8DCA-22747E5FA027}" destId="{AE5DF36A-49A8-43C6-B8A8-0A6626B2218A}" srcOrd="0" destOrd="0" presId="urn:microsoft.com/office/officeart/2005/8/layout/default"/>
    <dgm:cxn modelId="{37FFFD7D-9F6B-4913-AB2A-F90EF8369461}" srcId="{E3555784-C7A3-4613-97DB-DB556134FEB5}" destId="{FBF71D36-2600-4140-AAD8-937C529780F4}" srcOrd="2" destOrd="0" parTransId="{6EF56D36-78AE-46D4-940E-B1C1CD6D95DD}" sibTransId="{5C730695-DD06-4631-AFEF-2A0BB3418A50}"/>
    <dgm:cxn modelId="{0CB56A74-DC15-4DA3-9BC9-02DB74FD852A}" srcId="{E3555784-C7A3-4613-97DB-DB556134FEB5}" destId="{0F9F68AE-A530-458C-9DBB-96B12A2496C9}" srcOrd="4" destOrd="0" parTransId="{28754904-2E9D-4202-9562-C0F22B119DDF}" sibTransId="{8932720F-8E85-452E-9510-F88227302080}"/>
    <dgm:cxn modelId="{5CF87779-6BBD-4184-9FFC-9D224FFF9E0E}" srcId="{E3555784-C7A3-4613-97DB-DB556134FEB5}" destId="{99F0D0E1-18D2-4708-BD79-ED0183BF7667}" srcOrd="0" destOrd="0" parTransId="{EF0ABD0C-60DE-4F2A-AEB3-E1DC3426EB86}" sibTransId="{E6C96763-1114-4F3C-92F5-06D8E0A167E9}"/>
    <dgm:cxn modelId="{F5C1CCD1-EF15-4D32-801A-1D0E0CA53DB6}" srcId="{E3555784-C7A3-4613-97DB-DB556134FEB5}" destId="{5DD369B9-4B5B-4069-8DCA-22747E5FA027}" srcOrd="1" destOrd="0" parTransId="{6EC83DB1-353A-4FE7-A96A-A783389BBFFF}" sibTransId="{9802E52E-23FF-4BA6-BC4E-2053E820789F}"/>
    <dgm:cxn modelId="{4CFFD8B3-93A0-4A65-AA8A-BFD139B8BB57}" type="presOf" srcId="{279D9672-988E-456B-97D9-4D529CD46D8C}" destId="{E0487AA9-E9E0-4B2F-9239-8FDB844C7D9F}" srcOrd="0" destOrd="0" presId="urn:microsoft.com/office/officeart/2005/8/layout/default"/>
    <dgm:cxn modelId="{E2573D74-E3BF-4A52-B250-81072CDF8F97}" type="presParOf" srcId="{2A173EFD-B4C5-42DE-B7D1-D4A75B89FE10}" destId="{A1862E04-9A87-4030-9969-9984DF77700E}" srcOrd="0" destOrd="0" presId="urn:microsoft.com/office/officeart/2005/8/layout/default"/>
    <dgm:cxn modelId="{38689832-4B11-4893-A674-2B3453C5C08C}" type="presParOf" srcId="{2A173EFD-B4C5-42DE-B7D1-D4A75B89FE10}" destId="{ADD4E2C2-4603-4746-8ECE-FBBDCAAD1032}" srcOrd="1" destOrd="0" presId="urn:microsoft.com/office/officeart/2005/8/layout/default"/>
    <dgm:cxn modelId="{9DC0508D-A519-45B4-99F5-F9EA4C563DC4}" type="presParOf" srcId="{2A173EFD-B4C5-42DE-B7D1-D4A75B89FE10}" destId="{AE5DF36A-49A8-43C6-B8A8-0A6626B2218A}" srcOrd="2" destOrd="0" presId="urn:microsoft.com/office/officeart/2005/8/layout/default"/>
    <dgm:cxn modelId="{F22AB513-6FC8-474F-BF08-312306CBF7D8}" type="presParOf" srcId="{2A173EFD-B4C5-42DE-B7D1-D4A75B89FE10}" destId="{31848697-4082-45F0-89F9-DFA880704482}" srcOrd="3" destOrd="0" presId="urn:microsoft.com/office/officeart/2005/8/layout/default"/>
    <dgm:cxn modelId="{5FE32A3D-76EC-41C8-A92C-88DFABD228C0}" type="presParOf" srcId="{2A173EFD-B4C5-42DE-B7D1-D4A75B89FE10}" destId="{D2D68D8E-F877-4BD8-A1B7-DF90D59F5BF6}" srcOrd="4" destOrd="0" presId="urn:microsoft.com/office/officeart/2005/8/layout/default"/>
    <dgm:cxn modelId="{06BB0F6C-B21A-45BD-B73B-45E8D5F2D05C}" type="presParOf" srcId="{2A173EFD-B4C5-42DE-B7D1-D4A75B89FE10}" destId="{C3E776B6-470C-4FCA-BF29-9E668E46B1D6}" srcOrd="5" destOrd="0" presId="urn:microsoft.com/office/officeart/2005/8/layout/default"/>
    <dgm:cxn modelId="{22AAD633-A88C-4D98-B4A2-FC966BE8E5FA}" type="presParOf" srcId="{2A173EFD-B4C5-42DE-B7D1-D4A75B89FE10}" destId="{E0487AA9-E9E0-4B2F-9239-8FDB844C7D9F}" srcOrd="6" destOrd="0" presId="urn:microsoft.com/office/officeart/2005/8/layout/default"/>
    <dgm:cxn modelId="{BFFD311F-0855-46D0-9088-47388D02B823}" type="presParOf" srcId="{2A173EFD-B4C5-42DE-B7D1-D4A75B89FE10}" destId="{21B540B5-BF5E-492A-ACC8-00160AEED3BC}" srcOrd="7" destOrd="0" presId="urn:microsoft.com/office/officeart/2005/8/layout/default"/>
    <dgm:cxn modelId="{4EDFC24E-3AC1-4C65-B27C-14AF0A99E7D3}" type="presParOf" srcId="{2A173EFD-B4C5-42DE-B7D1-D4A75B89FE10}" destId="{9A3A8872-C3F7-47D8-9419-C8365614F532}" srcOrd="8" destOrd="0" presId="urn:microsoft.com/office/officeart/2005/8/layout/default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1816387-19CF-4439-84FA-5B0EC0EA66D2}" type="doc">
      <dgm:prSet loTypeId="urn:microsoft.com/office/officeart/2005/8/layout/default" loCatId="list" qsTypeId="urn:microsoft.com/office/officeart/2005/8/quickstyle/simple1" qsCatId="simple" csTypeId="urn:microsoft.com/office/officeart/2005/8/colors/accent3_5" csCatId="accent3" phldr="0"/>
      <dgm:spPr/>
      <dgm:t>
        <a:bodyPr/>
        <a:lstStyle/>
        <a:p>
          <a:endParaRPr lang="en-US"/>
        </a:p>
      </dgm:t>
    </dgm:pt>
    <dgm:pt modelId="{D63D1937-2C6B-4F10-A9FD-C96CF7B7B524}">
      <dgm:prSet phldrT="[Text]" phldr="1"/>
      <dgm:spPr/>
      <dgm:t>
        <a:bodyPr/>
        <a:lstStyle/>
        <a:p>
          <a:endParaRPr lang="en-US"/>
        </a:p>
      </dgm:t>
    </dgm:pt>
    <dgm:pt modelId="{5FADDBA5-A2E5-4B6F-9CAC-C2FD79C670FF}" type="parTrans" cxnId="{8BC14974-6994-47B6-A15F-45F482A5E49B}">
      <dgm:prSet/>
      <dgm:spPr/>
      <dgm:t>
        <a:bodyPr/>
        <a:lstStyle/>
        <a:p>
          <a:endParaRPr lang="en-US"/>
        </a:p>
      </dgm:t>
    </dgm:pt>
    <dgm:pt modelId="{DFC52388-2DF7-434C-AF78-AE033EC1BB0D}" type="sibTrans" cxnId="{8BC14974-6994-47B6-A15F-45F482A5E49B}">
      <dgm:prSet/>
      <dgm:spPr/>
      <dgm:t>
        <a:bodyPr/>
        <a:lstStyle/>
        <a:p>
          <a:endParaRPr lang="en-US"/>
        </a:p>
      </dgm:t>
    </dgm:pt>
    <dgm:pt modelId="{3D433568-C532-406F-B2F7-02D5B892FEB1}">
      <dgm:prSet phldrT="[Text]" phldr="1"/>
      <dgm:spPr/>
      <dgm:t>
        <a:bodyPr/>
        <a:lstStyle/>
        <a:p>
          <a:endParaRPr lang="en-US"/>
        </a:p>
      </dgm:t>
    </dgm:pt>
    <dgm:pt modelId="{7D3B8C04-DF49-4906-9AE5-BB21C9159DCF}" type="parTrans" cxnId="{71238D1B-75AB-447C-AA40-C7798A38C168}">
      <dgm:prSet/>
      <dgm:spPr/>
      <dgm:t>
        <a:bodyPr/>
        <a:lstStyle/>
        <a:p>
          <a:endParaRPr lang="en-US"/>
        </a:p>
      </dgm:t>
    </dgm:pt>
    <dgm:pt modelId="{7D8C62B4-5CED-46D7-8AAD-F7BB20CA6B1E}" type="sibTrans" cxnId="{71238D1B-75AB-447C-AA40-C7798A38C168}">
      <dgm:prSet/>
      <dgm:spPr/>
      <dgm:t>
        <a:bodyPr/>
        <a:lstStyle/>
        <a:p>
          <a:endParaRPr lang="en-US"/>
        </a:p>
      </dgm:t>
    </dgm:pt>
    <dgm:pt modelId="{1C8B3185-BFD1-46E1-A6CA-121A2CA2CF33}">
      <dgm:prSet phldrT="[Text]" phldr="1"/>
      <dgm:spPr/>
      <dgm:t>
        <a:bodyPr/>
        <a:lstStyle/>
        <a:p>
          <a:endParaRPr lang="en-US"/>
        </a:p>
      </dgm:t>
    </dgm:pt>
    <dgm:pt modelId="{27BD8890-BFE2-44EF-932C-BAA00A8B625D}" type="parTrans" cxnId="{1A86E2B6-9E5F-4DB1-9593-90BA4960DD5A}">
      <dgm:prSet/>
      <dgm:spPr/>
      <dgm:t>
        <a:bodyPr/>
        <a:lstStyle/>
        <a:p>
          <a:endParaRPr lang="en-US"/>
        </a:p>
      </dgm:t>
    </dgm:pt>
    <dgm:pt modelId="{8157A48B-8B62-4B4D-BA97-688EBAB1F972}" type="sibTrans" cxnId="{1A86E2B6-9E5F-4DB1-9593-90BA4960DD5A}">
      <dgm:prSet/>
      <dgm:spPr/>
      <dgm:t>
        <a:bodyPr/>
        <a:lstStyle/>
        <a:p>
          <a:endParaRPr lang="en-US"/>
        </a:p>
      </dgm:t>
    </dgm:pt>
    <dgm:pt modelId="{22DEDDA6-4217-43C6-A827-96623ED1CCD4}">
      <dgm:prSet phldrT="[Text]" phldr="1"/>
      <dgm:spPr/>
      <dgm:t>
        <a:bodyPr/>
        <a:lstStyle/>
        <a:p>
          <a:endParaRPr lang="en-US"/>
        </a:p>
      </dgm:t>
    </dgm:pt>
    <dgm:pt modelId="{40805481-1707-476C-9897-41ECA4DF6552}" type="parTrans" cxnId="{228CC61F-D0CB-4230-ADD7-A33EB912C403}">
      <dgm:prSet/>
      <dgm:spPr/>
      <dgm:t>
        <a:bodyPr/>
        <a:lstStyle/>
        <a:p>
          <a:endParaRPr lang="en-US"/>
        </a:p>
      </dgm:t>
    </dgm:pt>
    <dgm:pt modelId="{B8615506-1BFB-4339-AE6E-51F5DB267DB1}" type="sibTrans" cxnId="{228CC61F-D0CB-4230-ADD7-A33EB912C403}">
      <dgm:prSet/>
      <dgm:spPr/>
      <dgm:t>
        <a:bodyPr/>
        <a:lstStyle/>
        <a:p>
          <a:endParaRPr lang="en-US"/>
        </a:p>
      </dgm:t>
    </dgm:pt>
    <dgm:pt modelId="{12DC0FDB-1753-4CBE-B4CC-2393F070ABFD}">
      <dgm:prSet phldrT="[Text]" phldr="1"/>
      <dgm:spPr/>
      <dgm:t>
        <a:bodyPr/>
        <a:lstStyle/>
        <a:p>
          <a:endParaRPr lang="en-US"/>
        </a:p>
      </dgm:t>
    </dgm:pt>
    <dgm:pt modelId="{47A8EC8F-0D9B-47A3-B6E2-8722D04505CF}" type="parTrans" cxnId="{EEF86EFA-BE81-45D4-AE74-05688D564159}">
      <dgm:prSet/>
      <dgm:spPr/>
      <dgm:t>
        <a:bodyPr/>
        <a:lstStyle/>
        <a:p>
          <a:endParaRPr lang="en-US"/>
        </a:p>
      </dgm:t>
    </dgm:pt>
    <dgm:pt modelId="{156D5832-E497-4E31-BCB1-B982C6BC8CF6}" type="sibTrans" cxnId="{EEF86EFA-BE81-45D4-AE74-05688D564159}">
      <dgm:prSet/>
      <dgm:spPr/>
      <dgm:t>
        <a:bodyPr/>
        <a:lstStyle/>
        <a:p>
          <a:endParaRPr lang="en-US"/>
        </a:p>
      </dgm:t>
    </dgm:pt>
    <dgm:pt modelId="{DF318DF7-3CF2-4F65-95B6-851567ED510F}" type="pres">
      <dgm:prSet presAssocID="{71816387-19CF-4439-84FA-5B0EC0EA66D2}" presName="diagram" presStyleCnt="0">
        <dgm:presLayoutVars>
          <dgm:dir/>
          <dgm:resizeHandles val="exact"/>
        </dgm:presLayoutVars>
      </dgm:prSet>
      <dgm:spPr/>
    </dgm:pt>
    <dgm:pt modelId="{D433B79F-B91F-4E05-8CE6-98D543017731}" type="pres">
      <dgm:prSet presAssocID="{D63D1937-2C6B-4F10-A9FD-C96CF7B7B524}" presName="node" presStyleLbl="node1" presStyleIdx="0" presStyleCnt="5">
        <dgm:presLayoutVars>
          <dgm:bulletEnabled val="1"/>
        </dgm:presLayoutVars>
      </dgm:prSet>
      <dgm:spPr/>
    </dgm:pt>
    <dgm:pt modelId="{14DEF9A1-586E-41F3-A035-DF5D92DD2685}" type="pres">
      <dgm:prSet presAssocID="{DFC52388-2DF7-434C-AF78-AE033EC1BB0D}" presName="sibTrans" presStyleCnt="0"/>
      <dgm:spPr/>
    </dgm:pt>
    <dgm:pt modelId="{E4466EEC-3582-4E3C-BADB-FF0BE8C04258}" type="pres">
      <dgm:prSet presAssocID="{3D433568-C532-406F-B2F7-02D5B892FEB1}" presName="node" presStyleLbl="node1" presStyleIdx="1" presStyleCnt="5">
        <dgm:presLayoutVars>
          <dgm:bulletEnabled val="1"/>
        </dgm:presLayoutVars>
      </dgm:prSet>
      <dgm:spPr/>
    </dgm:pt>
    <dgm:pt modelId="{FA802A1B-F951-499B-AD44-58E8ED9958FD}" type="pres">
      <dgm:prSet presAssocID="{7D8C62B4-5CED-46D7-8AAD-F7BB20CA6B1E}" presName="sibTrans" presStyleCnt="0"/>
      <dgm:spPr/>
    </dgm:pt>
    <dgm:pt modelId="{9F63069E-4359-4917-AD2A-BAB2D36309E6}" type="pres">
      <dgm:prSet presAssocID="{1C8B3185-BFD1-46E1-A6CA-121A2CA2CF33}" presName="node" presStyleLbl="node1" presStyleIdx="2" presStyleCnt="5">
        <dgm:presLayoutVars>
          <dgm:bulletEnabled val="1"/>
        </dgm:presLayoutVars>
      </dgm:prSet>
      <dgm:spPr/>
    </dgm:pt>
    <dgm:pt modelId="{B3B62660-610A-4E49-8E3F-A8DD73A1BEDF}" type="pres">
      <dgm:prSet presAssocID="{8157A48B-8B62-4B4D-BA97-688EBAB1F972}" presName="sibTrans" presStyleCnt="0"/>
      <dgm:spPr/>
    </dgm:pt>
    <dgm:pt modelId="{91600A52-2D07-4FA0-88AC-96D701526FEB}" type="pres">
      <dgm:prSet presAssocID="{22DEDDA6-4217-43C6-A827-96623ED1CCD4}" presName="node" presStyleLbl="node1" presStyleIdx="3" presStyleCnt="5">
        <dgm:presLayoutVars>
          <dgm:bulletEnabled val="1"/>
        </dgm:presLayoutVars>
      </dgm:prSet>
      <dgm:spPr/>
    </dgm:pt>
    <dgm:pt modelId="{7AC71EBB-24F0-468B-A84B-5D5A071C5877}" type="pres">
      <dgm:prSet presAssocID="{B8615506-1BFB-4339-AE6E-51F5DB267DB1}" presName="sibTrans" presStyleCnt="0"/>
      <dgm:spPr/>
    </dgm:pt>
    <dgm:pt modelId="{8C523B2F-F9FA-4CA7-A17F-729DC48B5A97}" type="pres">
      <dgm:prSet presAssocID="{12DC0FDB-1753-4CBE-B4CC-2393F070ABFD}" presName="node" presStyleLbl="node1" presStyleIdx="4" presStyleCnt="5">
        <dgm:presLayoutVars>
          <dgm:bulletEnabled val="1"/>
        </dgm:presLayoutVars>
      </dgm:prSet>
      <dgm:spPr/>
    </dgm:pt>
  </dgm:ptLst>
  <dgm:cxnLst>
    <dgm:cxn modelId="{07E83677-5DD8-405F-9FC0-7139C05D4E7C}" type="presOf" srcId="{D63D1937-2C6B-4F10-A9FD-C96CF7B7B524}" destId="{D433B79F-B91F-4E05-8CE6-98D543017731}" srcOrd="0" destOrd="0" presId="urn:microsoft.com/office/officeart/2005/8/layout/default"/>
    <dgm:cxn modelId="{8BC14974-6994-47B6-A15F-45F482A5E49B}" srcId="{71816387-19CF-4439-84FA-5B0EC0EA66D2}" destId="{D63D1937-2C6B-4F10-A9FD-C96CF7B7B524}" srcOrd="0" destOrd="0" parTransId="{5FADDBA5-A2E5-4B6F-9CAC-C2FD79C670FF}" sibTransId="{DFC52388-2DF7-434C-AF78-AE033EC1BB0D}"/>
    <dgm:cxn modelId="{E5E959C7-F165-4076-86FB-2489EFF66BEC}" type="presOf" srcId="{3D433568-C532-406F-B2F7-02D5B892FEB1}" destId="{E4466EEC-3582-4E3C-BADB-FF0BE8C04258}" srcOrd="0" destOrd="0" presId="urn:microsoft.com/office/officeart/2005/8/layout/default"/>
    <dgm:cxn modelId="{1A86E2B6-9E5F-4DB1-9593-90BA4960DD5A}" srcId="{71816387-19CF-4439-84FA-5B0EC0EA66D2}" destId="{1C8B3185-BFD1-46E1-A6CA-121A2CA2CF33}" srcOrd="2" destOrd="0" parTransId="{27BD8890-BFE2-44EF-932C-BAA00A8B625D}" sibTransId="{8157A48B-8B62-4B4D-BA97-688EBAB1F972}"/>
    <dgm:cxn modelId="{62CE79CE-0981-4DA6-BDF3-7F4F6EF5737F}" type="presOf" srcId="{1C8B3185-BFD1-46E1-A6CA-121A2CA2CF33}" destId="{9F63069E-4359-4917-AD2A-BAB2D36309E6}" srcOrd="0" destOrd="0" presId="urn:microsoft.com/office/officeart/2005/8/layout/default"/>
    <dgm:cxn modelId="{F480936C-957E-43FC-8B1D-7449C87B50FB}" type="presOf" srcId="{71816387-19CF-4439-84FA-5B0EC0EA66D2}" destId="{DF318DF7-3CF2-4F65-95B6-851567ED510F}" srcOrd="0" destOrd="0" presId="urn:microsoft.com/office/officeart/2005/8/layout/default"/>
    <dgm:cxn modelId="{EEF86EFA-BE81-45D4-AE74-05688D564159}" srcId="{71816387-19CF-4439-84FA-5B0EC0EA66D2}" destId="{12DC0FDB-1753-4CBE-B4CC-2393F070ABFD}" srcOrd="4" destOrd="0" parTransId="{47A8EC8F-0D9B-47A3-B6E2-8722D04505CF}" sibTransId="{156D5832-E497-4E31-BCB1-B982C6BC8CF6}"/>
    <dgm:cxn modelId="{35B0495D-03F8-4257-9760-B99D0FDA0947}" type="presOf" srcId="{12DC0FDB-1753-4CBE-B4CC-2393F070ABFD}" destId="{8C523B2F-F9FA-4CA7-A17F-729DC48B5A97}" srcOrd="0" destOrd="0" presId="urn:microsoft.com/office/officeart/2005/8/layout/default"/>
    <dgm:cxn modelId="{02DC2693-2C90-448B-ADC2-9E4E83C706E0}" type="presOf" srcId="{22DEDDA6-4217-43C6-A827-96623ED1CCD4}" destId="{91600A52-2D07-4FA0-88AC-96D701526FEB}" srcOrd="0" destOrd="0" presId="urn:microsoft.com/office/officeart/2005/8/layout/default"/>
    <dgm:cxn modelId="{228CC61F-D0CB-4230-ADD7-A33EB912C403}" srcId="{71816387-19CF-4439-84FA-5B0EC0EA66D2}" destId="{22DEDDA6-4217-43C6-A827-96623ED1CCD4}" srcOrd="3" destOrd="0" parTransId="{40805481-1707-476C-9897-41ECA4DF6552}" sibTransId="{B8615506-1BFB-4339-AE6E-51F5DB267DB1}"/>
    <dgm:cxn modelId="{71238D1B-75AB-447C-AA40-C7798A38C168}" srcId="{71816387-19CF-4439-84FA-5B0EC0EA66D2}" destId="{3D433568-C532-406F-B2F7-02D5B892FEB1}" srcOrd="1" destOrd="0" parTransId="{7D3B8C04-DF49-4906-9AE5-BB21C9159DCF}" sibTransId="{7D8C62B4-5CED-46D7-8AAD-F7BB20CA6B1E}"/>
    <dgm:cxn modelId="{E18F969F-B230-48FC-B455-0FFF7865A4C6}" type="presParOf" srcId="{DF318DF7-3CF2-4F65-95B6-851567ED510F}" destId="{D433B79F-B91F-4E05-8CE6-98D543017731}" srcOrd="0" destOrd="0" presId="urn:microsoft.com/office/officeart/2005/8/layout/default"/>
    <dgm:cxn modelId="{D53F6CD7-E04E-4DB4-A781-25E2A9C9BD9E}" type="presParOf" srcId="{DF318DF7-3CF2-4F65-95B6-851567ED510F}" destId="{14DEF9A1-586E-41F3-A035-DF5D92DD2685}" srcOrd="1" destOrd="0" presId="urn:microsoft.com/office/officeart/2005/8/layout/default"/>
    <dgm:cxn modelId="{5221B6CA-06DE-4CD1-BC26-684DD5EBFF7C}" type="presParOf" srcId="{DF318DF7-3CF2-4F65-95B6-851567ED510F}" destId="{E4466EEC-3582-4E3C-BADB-FF0BE8C04258}" srcOrd="2" destOrd="0" presId="urn:microsoft.com/office/officeart/2005/8/layout/default"/>
    <dgm:cxn modelId="{2E52106A-DF26-4532-A440-DA1645C258DA}" type="presParOf" srcId="{DF318DF7-3CF2-4F65-95B6-851567ED510F}" destId="{FA802A1B-F951-499B-AD44-58E8ED9958FD}" srcOrd="3" destOrd="0" presId="urn:microsoft.com/office/officeart/2005/8/layout/default"/>
    <dgm:cxn modelId="{4263216D-51DF-49D0-9775-DD6FE827C877}" type="presParOf" srcId="{DF318DF7-3CF2-4F65-95B6-851567ED510F}" destId="{9F63069E-4359-4917-AD2A-BAB2D36309E6}" srcOrd="4" destOrd="0" presId="urn:microsoft.com/office/officeart/2005/8/layout/default"/>
    <dgm:cxn modelId="{73206CFC-6292-4BBB-86A5-BB94E566980E}" type="presParOf" srcId="{DF318DF7-3CF2-4F65-95B6-851567ED510F}" destId="{B3B62660-610A-4E49-8E3F-A8DD73A1BEDF}" srcOrd="5" destOrd="0" presId="urn:microsoft.com/office/officeart/2005/8/layout/default"/>
    <dgm:cxn modelId="{AE76BA7F-6D39-4E95-940F-CD915A4AFA45}" type="presParOf" srcId="{DF318DF7-3CF2-4F65-95B6-851567ED510F}" destId="{91600A52-2D07-4FA0-88AC-96D701526FEB}" srcOrd="6" destOrd="0" presId="urn:microsoft.com/office/officeart/2005/8/layout/default"/>
    <dgm:cxn modelId="{6B55E817-56E6-4E65-8899-5B2D558DDE61}" type="presParOf" srcId="{DF318DF7-3CF2-4F65-95B6-851567ED510F}" destId="{7AC71EBB-24F0-468B-A84B-5D5A071C5877}" srcOrd="7" destOrd="0" presId="urn:microsoft.com/office/officeart/2005/8/layout/default"/>
    <dgm:cxn modelId="{A2D73E4B-1DC1-4273-BF06-6F70195D69D9}" type="presParOf" srcId="{DF318DF7-3CF2-4F65-95B6-851567ED510F}" destId="{8C523B2F-F9FA-4CA7-A17F-729DC48B5A97}" srcOrd="8" destOrd="0" presId="urn:microsoft.com/office/officeart/2005/8/layout/default"/>
  </dgm:cxnLst>
  <dgm:bg/>
  <dgm:whole/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7358806-5799-4C03-B5A5-8D579A2BA106}" type="doc">
      <dgm:prSet loTypeId="urn:microsoft.com/office/officeart/2005/8/layout/default" loCatId="list" qsTypeId="urn:microsoft.com/office/officeart/2005/8/quickstyle/simple1" qsCatId="simple" csTypeId="urn:microsoft.com/office/officeart/2005/8/colors/accent4_1" csCatId="accent4" phldr="0"/>
      <dgm:spPr/>
      <dgm:t>
        <a:bodyPr/>
        <a:lstStyle/>
        <a:p>
          <a:endParaRPr lang="en-US"/>
        </a:p>
      </dgm:t>
    </dgm:pt>
    <dgm:pt modelId="{B05053F9-E36F-463A-A902-B625DE8D2E92}">
      <dgm:prSet phldrT="[Text]" phldr="1"/>
      <dgm:spPr/>
      <dgm:t>
        <a:bodyPr/>
        <a:lstStyle/>
        <a:p>
          <a:endParaRPr lang="en-US"/>
        </a:p>
      </dgm:t>
    </dgm:pt>
    <dgm:pt modelId="{8B25607C-2B29-4210-8D35-F6D5618402DD}" type="parTrans" cxnId="{8B9FDEE1-6D23-4732-BEA6-B0814973A9A2}">
      <dgm:prSet/>
      <dgm:spPr/>
      <dgm:t>
        <a:bodyPr/>
        <a:lstStyle/>
        <a:p>
          <a:endParaRPr lang="en-US"/>
        </a:p>
      </dgm:t>
    </dgm:pt>
    <dgm:pt modelId="{7DA2C16E-35B6-4A6B-96E1-DC2C6535E972}" type="sibTrans" cxnId="{8B9FDEE1-6D23-4732-BEA6-B0814973A9A2}">
      <dgm:prSet/>
      <dgm:spPr/>
      <dgm:t>
        <a:bodyPr/>
        <a:lstStyle/>
        <a:p>
          <a:endParaRPr lang="en-US"/>
        </a:p>
      </dgm:t>
    </dgm:pt>
    <dgm:pt modelId="{56606337-5796-4C5E-A284-BF3054C73B55}">
      <dgm:prSet phldrT="[Text]" phldr="1"/>
      <dgm:spPr/>
      <dgm:t>
        <a:bodyPr/>
        <a:lstStyle/>
        <a:p>
          <a:endParaRPr lang="en-US"/>
        </a:p>
      </dgm:t>
    </dgm:pt>
    <dgm:pt modelId="{5273CBAF-F55C-41FB-96F7-7C44E29B67CC}" type="parTrans" cxnId="{2FC6BC91-A894-4C01-974F-AC7EC02BD148}">
      <dgm:prSet/>
      <dgm:spPr/>
      <dgm:t>
        <a:bodyPr/>
        <a:lstStyle/>
        <a:p>
          <a:endParaRPr lang="en-US"/>
        </a:p>
      </dgm:t>
    </dgm:pt>
    <dgm:pt modelId="{F08A704E-4846-4489-A5EF-E1ECC3C99393}" type="sibTrans" cxnId="{2FC6BC91-A894-4C01-974F-AC7EC02BD148}">
      <dgm:prSet/>
      <dgm:spPr/>
      <dgm:t>
        <a:bodyPr/>
        <a:lstStyle/>
        <a:p>
          <a:endParaRPr lang="en-US"/>
        </a:p>
      </dgm:t>
    </dgm:pt>
    <dgm:pt modelId="{10751195-6265-4557-9C30-051F6206FFE0}">
      <dgm:prSet phldrT="[Text]" phldr="1"/>
      <dgm:spPr/>
      <dgm:t>
        <a:bodyPr/>
        <a:lstStyle/>
        <a:p>
          <a:endParaRPr lang="en-US"/>
        </a:p>
      </dgm:t>
    </dgm:pt>
    <dgm:pt modelId="{C4B14472-9EF8-41A4-8AE3-F3C1532D184A}" type="parTrans" cxnId="{F1F0B2E2-B1C3-4E27-B705-38F07C772EF4}">
      <dgm:prSet/>
      <dgm:spPr/>
      <dgm:t>
        <a:bodyPr/>
        <a:lstStyle/>
        <a:p>
          <a:endParaRPr lang="en-US"/>
        </a:p>
      </dgm:t>
    </dgm:pt>
    <dgm:pt modelId="{BBF93B52-72FE-4096-93D9-A0C1C9DFE794}" type="sibTrans" cxnId="{F1F0B2E2-B1C3-4E27-B705-38F07C772EF4}">
      <dgm:prSet/>
      <dgm:spPr/>
      <dgm:t>
        <a:bodyPr/>
        <a:lstStyle/>
        <a:p>
          <a:endParaRPr lang="en-US"/>
        </a:p>
      </dgm:t>
    </dgm:pt>
    <dgm:pt modelId="{C7AA6326-9462-48BD-BE44-7DB4CBBC1121}">
      <dgm:prSet phldrT="[Text]" phldr="1"/>
      <dgm:spPr/>
      <dgm:t>
        <a:bodyPr/>
        <a:lstStyle/>
        <a:p>
          <a:endParaRPr lang="en-US"/>
        </a:p>
      </dgm:t>
    </dgm:pt>
    <dgm:pt modelId="{49A20FC2-C9B2-4AEC-948E-7C85D19D91E9}" type="parTrans" cxnId="{FBB4E491-4B3B-46C9-AA6B-EC14A581F08C}">
      <dgm:prSet/>
      <dgm:spPr/>
      <dgm:t>
        <a:bodyPr/>
        <a:lstStyle/>
        <a:p>
          <a:endParaRPr lang="en-US"/>
        </a:p>
      </dgm:t>
    </dgm:pt>
    <dgm:pt modelId="{A895952B-92E3-45D8-8D10-3E552A7EB164}" type="sibTrans" cxnId="{FBB4E491-4B3B-46C9-AA6B-EC14A581F08C}">
      <dgm:prSet/>
      <dgm:spPr/>
      <dgm:t>
        <a:bodyPr/>
        <a:lstStyle/>
        <a:p>
          <a:endParaRPr lang="en-US"/>
        </a:p>
      </dgm:t>
    </dgm:pt>
    <dgm:pt modelId="{79260886-964C-49A9-A913-1F60F3EB20DD}">
      <dgm:prSet phldrT="[Text]" phldr="1"/>
      <dgm:spPr/>
      <dgm:t>
        <a:bodyPr/>
        <a:lstStyle/>
        <a:p>
          <a:endParaRPr lang="en-US"/>
        </a:p>
      </dgm:t>
    </dgm:pt>
    <dgm:pt modelId="{373636DC-1625-44D7-A1A3-6BCCDF666674}" type="parTrans" cxnId="{8F2EBCD1-4097-4BF5-A1D7-3BFC5962DF77}">
      <dgm:prSet/>
      <dgm:spPr/>
      <dgm:t>
        <a:bodyPr/>
        <a:lstStyle/>
        <a:p>
          <a:endParaRPr lang="en-US"/>
        </a:p>
      </dgm:t>
    </dgm:pt>
    <dgm:pt modelId="{79823117-F488-4DD2-B4B3-A4041AF61C19}" type="sibTrans" cxnId="{8F2EBCD1-4097-4BF5-A1D7-3BFC5962DF77}">
      <dgm:prSet/>
      <dgm:spPr/>
      <dgm:t>
        <a:bodyPr/>
        <a:lstStyle/>
        <a:p>
          <a:endParaRPr lang="en-US"/>
        </a:p>
      </dgm:t>
    </dgm:pt>
    <dgm:pt modelId="{50939F07-D34F-4E45-9AEC-FB10F0D995FB}" type="pres">
      <dgm:prSet presAssocID="{37358806-5799-4C03-B5A5-8D579A2BA106}" presName="diagram" presStyleCnt="0">
        <dgm:presLayoutVars>
          <dgm:dir/>
          <dgm:resizeHandles val="exact"/>
        </dgm:presLayoutVars>
      </dgm:prSet>
      <dgm:spPr/>
    </dgm:pt>
    <dgm:pt modelId="{AB477083-C011-4634-9446-52F0EC135EFA}" type="pres">
      <dgm:prSet presAssocID="{B05053F9-E36F-463A-A902-B625DE8D2E92}" presName="node" presStyleLbl="node1" presStyleIdx="0" presStyleCnt="5">
        <dgm:presLayoutVars>
          <dgm:bulletEnabled val="1"/>
        </dgm:presLayoutVars>
      </dgm:prSet>
      <dgm:spPr/>
    </dgm:pt>
    <dgm:pt modelId="{924E88B4-876F-4A9F-8EBF-7608DFAD8E1E}" type="pres">
      <dgm:prSet presAssocID="{7DA2C16E-35B6-4A6B-96E1-DC2C6535E972}" presName="sibTrans" presStyleCnt="0"/>
      <dgm:spPr/>
    </dgm:pt>
    <dgm:pt modelId="{1D91C68F-9347-42BC-B3E6-F6F4B2BCF9A9}" type="pres">
      <dgm:prSet presAssocID="{56606337-5796-4C5E-A284-BF3054C73B55}" presName="node" presStyleLbl="node1" presStyleIdx="1" presStyleCnt="5">
        <dgm:presLayoutVars>
          <dgm:bulletEnabled val="1"/>
        </dgm:presLayoutVars>
      </dgm:prSet>
      <dgm:spPr/>
    </dgm:pt>
    <dgm:pt modelId="{3376FD7C-571D-4D57-B11D-C4DC9C79CCE7}" type="pres">
      <dgm:prSet presAssocID="{F08A704E-4846-4489-A5EF-E1ECC3C99393}" presName="sibTrans" presStyleCnt="0"/>
      <dgm:spPr/>
    </dgm:pt>
    <dgm:pt modelId="{D4B00727-C8A9-4EA5-AA02-FBADD934BD80}" type="pres">
      <dgm:prSet presAssocID="{10751195-6265-4557-9C30-051F6206FFE0}" presName="node" presStyleLbl="node1" presStyleIdx="2" presStyleCnt="5">
        <dgm:presLayoutVars>
          <dgm:bulletEnabled val="1"/>
        </dgm:presLayoutVars>
      </dgm:prSet>
      <dgm:spPr/>
    </dgm:pt>
    <dgm:pt modelId="{A9EB9E05-0AF6-49D5-B968-042EB73AB45B}" type="pres">
      <dgm:prSet presAssocID="{BBF93B52-72FE-4096-93D9-A0C1C9DFE794}" presName="sibTrans" presStyleCnt="0"/>
      <dgm:spPr/>
    </dgm:pt>
    <dgm:pt modelId="{D79BA7F5-718E-4D96-941C-BAAFC28EC21E}" type="pres">
      <dgm:prSet presAssocID="{C7AA6326-9462-48BD-BE44-7DB4CBBC1121}" presName="node" presStyleLbl="node1" presStyleIdx="3" presStyleCnt="5">
        <dgm:presLayoutVars>
          <dgm:bulletEnabled val="1"/>
        </dgm:presLayoutVars>
      </dgm:prSet>
      <dgm:spPr/>
    </dgm:pt>
    <dgm:pt modelId="{57FDF63B-69D0-49E1-B6A7-03ACD64DA8DC}" type="pres">
      <dgm:prSet presAssocID="{A895952B-92E3-45D8-8D10-3E552A7EB164}" presName="sibTrans" presStyleCnt="0"/>
      <dgm:spPr/>
    </dgm:pt>
    <dgm:pt modelId="{A1B5C8FD-DB57-4B1B-B1C0-7AB64F9ADABF}" type="pres">
      <dgm:prSet presAssocID="{79260886-964C-49A9-A913-1F60F3EB20DD}" presName="node" presStyleLbl="node1" presStyleIdx="4" presStyleCnt="5">
        <dgm:presLayoutVars>
          <dgm:bulletEnabled val="1"/>
        </dgm:presLayoutVars>
      </dgm:prSet>
      <dgm:spPr/>
    </dgm:pt>
  </dgm:ptLst>
  <dgm:cxnLst>
    <dgm:cxn modelId="{C1B06704-91CC-4B29-830E-F28766D6B689}" type="presOf" srcId="{37358806-5799-4C03-B5A5-8D579A2BA106}" destId="{50939F07-D34F-4E45-9AEC-FB10F0D995FB}" srcOrd="0" destOrd="0" presId="urn:microsoft.com/office/officeart/2005/8/layout/default"/>
    <dgm:cxn modelId="{8B9FDEE1-6D23-4732-BEA6-B0814973A9A2}" srcId="{37358806-5799-4C03-B5A5-8D579A2BA106}" destId="{B05053F9-E36F-463A-A902-B625DE8D2E92}" srcOrd="0" destOrd="0" parTransId="{8B25607C-2B29-4210-8D35-F6D5618402DD}" sibTransId="{7DA2C16E-35B6-4A6B-96E1-DC2C6535E972}"/>
    <dgm:cxn modelId="{FBB4E491-4B3B-46C9-AA6B-EC14A581F08C}" srcId="{37358806-5799-4C03-B5A5-8D579A2BA106}" destId="{C7AA6326-9462-48BD-BE44-7DB4CBBC1121}" srcOrd="3" destOrd="0" parTransId="{49A20FC2-C9B2-4AEC-948E-7C85D19D91E9}" sibTransId="{A895952B-92E3-45D8-8D10-3E552A7EB164}"/>
    <dgm:cxn modelId="{410AD93F-1D86-4347-A39A-73F1EE10A08C}" type="presOf" srcId="{56606337-5796-4C5E-A284-BF3054C73B55}" destId="{1D91C68F-9347-42BC-B3E6-F6F4B2BCF9A9}" srcOrd="0" destOrd="0" presId="urn:microsoft.com/office/officeart/2005/8/layout/default"/>
    <dgm:cxn modelId="{2FC6BC91-A894-4C01-974F-AC7EC02BD148}" srcId="{37358806-5799-4C03-B5A5-8D579A2BA106}" destId="{56606337-5796-4C5E-A284-BF3054C73B55}" srcOrd="1" destOrd="0" parTransId="{5273CBAF-F55C-41FB-96F7-7C44E29B67CC}" sibTransId="{F08A704E-4846-4489-A5EF-E1ECC3C99393}"/>
    <dgm:cxn modelId="{8F2EBCD1-4097-4BF5-A1D7-3BFC5962DF77}" srcId="{37358806-5799-4C03-B5A5-8D579A2BA106}" destId="{79260886-964C-49A9-A913-1F60F3EB20DD}" srcOrd="4" destOrd="0" parTransId="{373636DC-1625-44D7-A1A3-6BCCDF666674}" sibTransId="{79823117-F488-4DD2-B4B3-A4041AF61C19}"/>
    <dgm:cxn modelId="{D15C85E2-5847-43FA-86BD-F5C87608B0C3}" type="presOf" srcId="{10751195-6265-4557-9C30-051F6206FFE0}" destId="{D4B00727-C8A9-4EA5-AA02-FBADD934BD80}" srcOrd="0" destOrd="0" presId="urn:microsoft.com/office/officeart/2005/8/layout/default"/>
    <dgm:cxn modelId="{62E133CA-25B5-4410-9579-16865544E596}" type="presOf" srcId="{79260886-964C-49A9-A913-1F60F3EB20DD}" destId="{A1B5C8FD-DB57-4B1B-B1C0-7AB64F9ADABF}" srcOrd="0" destOrd="0" presId="urn:microsoft.com/office/officeart/2005/8/layout/default"/>
    <dgm:cxn modelId="{04CE89AC-01F4-4F5A-823B-FB7F89DC5D16}" type="presOf" srcId="{C7AA6326-9462-48BD-BE44-7DB4CBBC1121}" destId="{D79BA7F5-718E-4D96-941C-BAAFC28EC21E}" srcOrd="0" destOrd="0" presId="urn:microsoft.com/office/officeart/2005/8/layout/default"/>
    <dgm:cxn modelId="{DA8FAA9A-D5D9-42CF-BAC6-1A3D339B5FFA}" type="presOf" srcId="{B05053F9-E36F-463A-A902-B625DE8D2E92}" destId="{AB477083-C011-4634-9446-52F0EC135EFA}" srcOrd="0" destOrd="0" presId="urn:microsoft.com/office/officeart/2005/8/layout/default"/>
    <dgm:cxn modelId="{F1F0B2E2-B1C3-4E27-B705-38F07C772EF4}" srcId="{37358806-5799-4C03-B5A5-8D579A2BA106}" destId="{10751195-6265-4557-9C30-051F6206FFE0}" srcOrd="2" destOrd="0" parTransId="{C4B14472-9EF8-41A4-8AE3-F3C1532D184A}" sibTransId="{BBF93B52-72FE-4096-93D9-A0C1C9DFE794}"/>
    <dgm:cxn modelId="{38E03270-630F-4B54-8A3D-6CC7AC2F4111}" type="presParOf" srcId="{50939F07-D34F-4E45-9AEC-FB10F0D995FB}" destId="{AB477083-C011-4634-9446-52F0EC135EFA}" srcOrd="0" destOrd="0" presId="urn:microsoft.com/office/officeart/2005/8/layout/default"/>
    <dgm:cxn modelId="{F6A91C09-47A0-4F3B-9608-7DDA2164A8DF}" type="presParOf" srcId="{50939F07-D34F-4E45-9AEC-FB10F0D995FB}" destId="{924E88B4-876F-4A9F-8EBF-7608DFAD8E1E}" srcOrd="1" destOrd="0" presId="urn:microsoft.com/office/officeart/2005/8/layout/default"/>
    <dgm:cxn modelId="{94D60D6B-DF03-4F2D-AA1F-6E86BF712E26}" type="presParOf" srcId="{50939F07-D34F-4E45-9AEC-FB10F0D995FB}" destId="{1D91C68F-9347-42BC-B3E6-F6F4B2BCF9A9}" srcOrd="2" destOrd="0" presId="urn:microsoft.com/office/officeart/2005/8/layout/default"/>
    <dgm:cxn modelId="{57252F64-038A-43C5-BC0A-E48EAAD7C8D0}" type="presParOf" srcId="{50939F07-D34F-4E45-9AEC-FB10F0D995FB}" destId="{3376FD7C-571D-4D57-B11D-C4DC9C79CCE7}" srcOrd="3" destOrd="0" presId="urn:microsoft.com/office/officeart/2005/8/layout/default"/>
    <dgm:cxn modelId="{2F94B7EC-2504-499A-B5EA-11C100A83634}" type="presParOf" srcId="{50939F07-D34F-4E45-9AEC-FB10F0D995FB}" destId="{D4B00727-C8A9-4EA5-AA02-FBADD934BD80}" srcOrd="4" destOrd="0" presId="urn:microsoft.com/office/officeart/2005/8/layout/default"/>
    <dgm:cxn modelId="{8DA72839-1415-4F8B-82E3-4A02FC88186B}" type="presParOf" srcId="{50939F07-D34F-4E45-9AEC-FB10F0D995FB}" destId="{A9EB9E05-0AF6-49D5-B968-042EB73AB45B}" srcOrd="5" destOrd="0" presId="urn:microsoft.com/office/officeart/2005/8/layout/default"/>
    <dgm:cxn modelId="{27F77216-F5A0-43F9-8A9E-B47D967E29A4}" type="presParOf" srcId="{50939F07-D34F-4E45-9AEC-FB10F0D995FB}" destId="{D79BA7F5-718E-4D96-941C-BAAFC28EC21E}" srcOrd="6" destOrd="0" presId="urn:microsoft.com/office/officeart/2005/8/layout/default"/>
    <dgm:cxn modelId="{4D7FA0CE-02A5-49BC-ADEF-A1938AEF7D2B}" type="presParOf" srcId="{50939F07-D34F-4E45-9AEC-FB10F0D995FB}" destId="{57FDF63B-69D0-49E1-B6A7-03ACD64DA8DC}" srcOrd="7" destOrd="0" presId="urn:microsoft.com/office/officeart/2005/8/layout/default"/>
    <dgm:cxn modelId="{45DC6D8C-2233-4496-8698-779A1C5B4D34}" type="presParOf" srcId="{50939F07-D34F-4E45-9AEC-FB10F0D995FB}" destId="{A1B5C8FD-DB57-4B1B-B1C0-7AB64F9ADABF}" srcOrd="8" destOrd="0" presId="urn:microsoft.com/office/officeart/2005/8/layout/default"/>
  </dgm:cxnLst>
  <dgm:bg/>
  <dgm:whole/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EFEB8C2-14B8-4D1F-84FA-5B44FDF4DAC9}" type="doc">
      <dgm:prSet loTypeId="urn:microsoft.com/office/officeart/2005/8/layout/default" loCatId="list" qsTypeId="urn:microsoft.com/office/officeart/2005/8/quickstyle/simple1" qsCatId="simple" csTypeId="urn:microsoft.com/office/officeart/2005/8/colors/accent4_2" csCatId="accent4" phldr="0"/>
      <dgm:spPr/>
      <dgm:t>
        <a:bodyPr/>
        <a:lstStyle/>
        <a:p>
          <a:endParaRPr lang="en-US"/>
        </a:p>
      </dgm:t>
    </dgm:pt>
    <dgm:pt modelId="{081C2C87-885C-4932-87C5-F887C9EE6AA7}">
      <dgm:prSet phldrT="[Text]" phldr="1"/>
      <dgm:spPr/>
      <dgm:t>
        <a:bodyPr/>
        <a:lstStyle/>
        <a:p>
          <a:endParaRPr lang="en-US"/>
        </a:p>
      </dgm:t>
    </dgm:pt>
    <dgm:pt modelId="{9BF757D8-B7CB-4607-BB89-678CD69B26B8}" type="parTrans" cxnId="{7651E00E-8381-488F-9240-C8F6F04C51BF}">
      <dgm:prSet/>
      <dgm:spPr/>
      <dgm:t>
        <a:bodyPr/>
        <a:lstStyle/>
        <a:p>
          <a:endParaRPr lang="en-US"/>
        </a:p>
      </dgm:t>
    </dgm:pt>
    <dgm:pt modelId="{37C943FD-F0A1-4CCB-ABB5-6B183D731EBC}" type="sibTrans" cxnId="{7651E00E-8381-488F-9240-C8F6F04C51BF}">
      <dgm:prSet/>
      <dgm:spPr/>
      <dgm:t>
        <a:bodyPr/>
        <a:lstStyle/>
        <a:p>
          <a:endParaRPr lang="en-US"/>
        </a:p>
      </dgm:t>
    </dgm:pt>
    <dgm:pt modelId="{1621E86D-F453-4D2B-940F-0F8B40DAC05D}">
      <dgm:prSet phldrT="[Text]" phldr="1"/>
      <dgm:spPr/>
      <dgm:t>
        <a:bodyPr/>
        <a:lstStyle/>
        <a:p>
          <a:endParaRPr lang="en-US"/>
        </a:p>
      </dgm:t>
    </dgm:pt>
    <dgm:pt modelId="{2A6D2076-9A6D-4DFE-8825-EC55EAC38424}" type="parTrans" cxnId="{5023A6B3-A3EB-4883-A129-66CC3ED4D22C}">
      <dgm:prSet/>
      <dgm:spPr/>
      <dgm:t>
        <a:bodyPr/>
        <a:lstStyle/>
        <a:p>
          <a:endParaRPr lang="en-US"/>
        </a:p>
      </dgm:t>
    </dgm:pt>
    <dgm:pt modelId="{1BF55AE4-D570-4C93-A209-94449114525A}" type="sibTrans" cxnId="{5023A6B3-A3EB-4883-A129-66CC3ED4D22C}">
      <dgm:prSet/>
      <dgm:spPr/>
      <dgm:t>
        <a:bodyPr/>
        <a:lstStyle/>
        <a:p>
          <a:endParaRPr lang="en-US"/>
        </a:p>
      </dgm:t>
    </dgm:pt>
    <dgm:pt modelId="{4F85C3B5-A6F9-4E3F-A431-EDB5E7DC63FC}">
      <dgm:prSet phldrT="[Text]" phldr="1"/>
      <dgm:spPr/>
      <dgm:t>
        <a:bodyPr/>
        <a:lstStyle/>
        <a:p>
          <a:endParaRPr lang="en-US"/>
        </a:p>
      </dgm:t>
    </dgm:pt>
    <dgm:pt modelId="{81FBE07D-42EA-41DC-B75A-AD1C5AD64457}" type="parTrans" cxnId="{2AC52BDB-AE4E-4B8E-AE89-4E018AD45514}">
      <dgm:prSet/>
      <dgm:spPr/>
      <dgm:t>
        <a:bodyPr/>
        <a:lstStyle/>
        <a:p>
          <a:endParaRPr lang="en-US"/>
        </a:p>
      </dgm:t>
    </dgm:pt>
    <dgm:pt modelId="{5D367FE9-E904-4190-BAA2-C5188241D242}" type="sibTrans" cxnId="{2AC52BDB-AE4E-4B8E-AE89-4E018AD45514}">
      <dgm:prSet/>
      <dgm:spPr/>
      <dgm:t>
        <a:bodyPr/>
        <a:lstStyle/>
        <a:p>
          <a:endParaRPr lang="en-US"/>
        </a:p>
      </dgm:t>
    </dgm:pt>
    <dgm:pt modelId="{AA696278-E7A1-4425-9FB9-B97957710E25}">
      <dgm:prSet phldrT="[Text]" phldr="1"/>
      <dgm:spPr/>
      <dgm:t>
        <a:bodyPr/>
        <a:lstStyle/>
        <a:p>
          <a:endParaRPr lang="en-US"/>
        </a:p>
      </dgm:t>
    </dgm:pt>
    <dgm:pt modelId="{C0BF548F-872B-4D3F-8A99-F99E2B36BED4}" type="parTrans" cxnId="{863BD63D-D2E6-4E68-9E67-EA39198207D8}">
      <dgm:prSet/>
      <dgm:spPr/>
      <dgm:t>
        <a:bodyPr/>
        <a:lstStyle/>
        <a:p>
          <a:endParaRPr lang="en-US"/>
        </a:p>
      </dgm:t>
    </dgm:pt>
    <dgm:pt modelId="{357CC6AC-D313-42DC-B9A4-ADD5BC04F91A}" type="sibTrans" cxnId="{863BD63D-D2E6-4E68-9E67-EA39198207D8}">
      <dgm:prSet/>
      <dgm:spPr/>
      <dgm:t>
        <a:bodyPr/>
        <a:lstStyle/>
        <a:p>
          <a:endParaRPr lang="en-US"/>
        </a:p>
      </dgm:t>
    </dgm:pt>
    <dgm:pt modelId="{F7076FD5-D0C5-47A4-AF15-3D93011440C0}">
      <dgm:prSet phldrT="[Text]" phldr="1"/>
      <dgm:spPr/>
      <dgm:t>
        <a:bodyPr/>
        <a:lstStyle/>
        <a:p>
          <a:endParaRPr lang="en-US"/>
        </a:p>
      </dgm:t>
    </dgm:pt>
    <dgm:pt modelId="{EA22CDE6-1DA4-4CAA-9DE1-74C8B4E27015}" type="parTrans" cxnId="{C192FE63-4ABC-42C4-AB69-1FFAAA471EDF}">
      <dgm:prSet/>
      <dgm:spPr/>
      <dgm:t>
        <a:bodyPr/>
        <a:lstStyle/>
        <a:p>
          <a:endParaRPr lang="en-US"/>
        </a:p>
      </dgm:t>
    </dgm:pt>
    <dgm:pt modelId="{49C3C317-59C6-4A93-A826-A41160FF6649}" type="sibTrans" cxnId="{C192FE63-4ABC-42C4-AB69-1FFAAA471EDF}">
      <dgm:prSet/>
      <dgm:spPr/>
      <dgm:t>
        <a:bodyPr/>
        <a:lstStyle/>
        <a:p>
          <a:endParaRPr lang="en-US"/>
        </a:p>
      </dgm:t>
    </dgm:pt>
    <dgm:pt modelId="{04DC44DB-C930-4014-A29A-34F678C41C50}" type="pres">
      <dgm:prSet presAssocID="{1EFEB8C2-14B8-4D1F-84FA-5B44FDF4DAC9}" presName="diagram" presStyleCnt="0">
        <dgm:presLayoutVars>
          <dgm:dir/>
          <dgm:resizeHandles val="exact"/>
        </dgm:presLayoutVars>
      </dgm:prSet>
      <dgm:spPr/>
    </dgm:pt>
    <dgm:pt modelId="{E739E802-6F41-4580-BBF1-307D93307BD3}" type="pres">
      <dgm:prSet presAssocID="{081C2C87-885C-4932-87C5-F887C9EE6AA7}" presName="node" presStyleLbl="node1" presStyleIdx="0" presStyleCnt="5">
        <dgm:presLayoutVars>
          <dgm:bulletEnabled val="1"/>
        </dgm:presLayoutVars>
      </dgm:prSet>
      <dgm:spPr/>
    </dgm:pt>
    <dgm:pt modelId="{E1D7F005-3822-4625-8BFD-76CA8029DD5D}" type="pres">
      <dgm:prSet presAssocID="{37C943FD-F0A1-4CCB-ABB5-6B183D731EBC}" presName="sibTrans" presStyleCnt="0"/>
      <dgm:spPr/>
    </dgm:pt>
    <dgm:pt modelId="{A84B3320-E27A-4184-A85D-007313E7718E}" type="pres">
      <dgm:prSet presAssocID="{1621E86D-F453-4D2B-940F-0F8B40DAC05D}" presName="node" presStyleLbl="node1" presStyleIdx="1" presStyleCnt="5">
        <dgm:presLayoutVars>
          <dgm:bulletEnabled val="1"/>
        </dgm:presLayoutVars>
      </dgm:prSet>
      <dgm:spPr/>
    </dgm:pt>
    <dgm:pt modelId="{10E0F8E3-4F7A-4019-A19B-DE3407D955D5}" type="pres">
      <dgm:prSet presAssocID="{1BF55AE4-D570-4C93-A209-94449114525A}" presName="sibTrans" presStyleCnt="0"/>
      <dgm:spPr/>
    </dgm:pt>
    <dgm:pt modelId="{B7344C5C-75D1-4566-B481-0BAFB434EA4B}" type="pres">
      <dgm:prSet presAssocID="{4F85C3B5-A6F9-4E3F-A431-EDB5E7DC63FC}" presName="node" presStyleLbl="node1" presStyleIdx="2" presStyleCnt="5">
        <dgm:presLayoutVars>
          <dgm:bulletEnabled val="1"/>
        </dgm:presLayoutVars>
      </dgm:prSet>
      <dgm:spPr/>
    </dgm:pt>
    <dgm:pt modelId="{D492375F-E927-4275-BCB0-A906DA37DE7C}" type="pres">
      <dgm:prSet presAssocID="{5D367FE9-E904-4190-BAA2-C5188241D242}" presName="sibTrans" presStyleCnt="0"/>
      <dgm:spPr/>
    </dgm:pt>
    <dgm:pt modelId="{D81A34FE-296A-476B-A1A8-884026BC930C}" type="pres">
      <dgm:prSet presAssocID="{AA696278-E7A1-4425-9FB9-B97957710E25}" presName="node" presStyleLbl="node1" presStyleIdx="3" presStyleCnt="5">
        <dgm:presLayoutVars>
          <dgm:bulletEnabled val="1"/>
        </dgm:presLayoutVars>
      </dgm:prSet>
      <dgm:spPr/>
    </dgm:pt>
    <dgm:pt modelId="{D13AF7D1-2788-43AD-847B-88715E1DB75D}" type="pres">
      <dgm:prSet presAssocID="{357CC6AC-D313-42DC-B9A4-ADD5BC04F91A}" presName="sibTrans" presStyleCnt="0"/>
      <dgm:spPr/>
    </dgm:pt>
    <dgm:pt modelId="{6E7E94C4-1A3C-414E-AE8A-F0E049CD7E8F}" type="pres">
      <dgm:prSet presAssocID="{F7076FD5-D0C5-47A4-AF15-3D93011440C0}" presName="node" presStyleLbl="node1" presStyleIdx="4" presStyleCnt="5">
        <dgm:presLayoutVars>
          <dgm:bulletEnabled val="1"/>
        </dgm:presLayoutVars>
      </dgm:prSet>
      <dgm:spPr/>
    </dgm:pt>
  </dgm:ptLst>
  <dgm:cxnLst>
    <dgm:cxn modelId="{7651E00E-8381-488F-9240-C8F6F04C51BF}" srcId="{1EFEB8C2-14B8-4D1F-84FA-5B44FDF4DAC9}" destId="{081C2C87-885C-4932-87C5-F887C9EE6AA7}" srcOrd="0" destOrd="0" parTransId="{9BF757D8-B7CB-4607-BB89-678CD69B26B8}" sibTransId="{37C943FD-F0A1-4CCB-ABB5-6B183D731EBC}"/>
    <dgm:cxn modelId="{5023A6B3-A3EB-4883-A129-66CC3ED4D22C}" srcId="{1EFEB8C2-14B8-4D1F-84FA-5B44FDF4DAC9}" destId="{1621E86D-F453-4D2B-940F-0F8B40DAC05D}" srcOrd="1" destOrd="0" parTransId="{2A6D2076-9A6D-4DFE-8825-EC55EAC38424}" sibTransId="{1BF55AE4-D570-4C93-A209-94449114525A}"/>
    <dgm:cxn modelId="{C192FE63-4ABC-42C4-AB69-1FFAAA471EDF}" srcId="{1EFEB8C2-14B8-4D1F-84FA-5B44FDF4DAC9}" destId="{F7076FD5-D0C5-47A4-AF15-3D93011440C0}" srcOrd="4" destOrd="0" parTransId="{EA22CDE6-1DA4-4CAA-9DE1-74C8B4E27015}" sibTransId="{49C3C317-59C6-4A93-A826-A41160FF6649}"/>
    <dgm:cxn modelId="{F297F8CB-F739-4A65-A4D6-774F1237C40C}" type="presOf" srcId="{1621E86D-F453-4D2B-940F-0F8B40DAC05D}" destId="{A84B3320-E27A-4184-A85D-007313E7718E}" srcOrd="0" destOrd="0" presId="urn:microsoft.com/office/officeart/2005/8/layout/default"/>
    <dgm:cxn modelId="{AB09E984-8F19-40F0-8862-B72C780E5902}" type="presOf" srcId="{1EFEB8C2-14B8-4D1F-84FA-5B44FDF4DAC9}" destId="{04DC44DB-C930-4014-A29A-34F678C41C50}" srcOrd="0" destOrd="0" presId="urn:microsoft.com/office/officeart/2005/8/layout/default"/>
    <dgm:cxn modelId="{2AC52BDB-AE4E-4B8E-AE89-4E018AD45514}" srcId="{1EFEB8C2-14B8-4D1F-84FA-5B44FDF4DAC9}" destId="{4F85C3B5-A6F9-4E3F-A431-EDB5E7DC63FC}" srcOrd="2" destOrd="0" parTransId="{81FBE07D-42EA-41DC-B75A-AD1C5AD64457}" sibTransId="{5D367FE9-E904-4190-BAA2-C5188241D242}"/>
    <dgm:cxn modelId="{52A2B26D-5076-49A5-ADA8-027152636CBC}" type="presOf" srcId="{AA696278-E7A1-4425-9FB9-B97957710E25}" destId="{D81A34FE-296A-476B-A1A8-884026BC930C}" srcOrd="0" destOrd="0" presId="urn:microsoft.com/office/officeart/2005/8/layout/default"/>
    <dgm:cxn modelId="{C36C2624-6835-4B15-8B53-AFAD44BA9E5F}" type="presOf" srcId="{4F85C3B5-A6F9-4E3F-A431-EDB5E7DC63FC}" destId="{B7344C5C-75D1-4566-B481-0BAFB434EA4B}" srcOrd="0" destOrd="0" presId="urn:microsoft.com/office/officeart/2005/8/layout/default"/>
    <dgm:cxn modelId="{539D1A95-4A7E-4EA0-8578-0023D903D93B}" type="presOf" srcId="{F7076FD5-D0C5-47A4-AF15-3D93011440C0}" destId="{6E7E94C4-1A3C-414E-AE8A-F0E049CD7E8F}" srcOrd="0" destOrd="0" presId="urn:microsoft.com/office/officeart/2005/8/layout/default"/>
    <dgm:cxn modelId="{03E89E87-2695-4E47-9180-47FEE66B47CB}" type="presOf" srcId="{081C2C87-885C-4932-87C5-F887C9EE6AA7}" destId="{E739E802-6F41-4580-BBF1-307D93307BD3}" srcOrd="0" destOrd="0" presId="urn:microsoft.com/office/officeart/2005/8/layout/default"/>
    <dgm:cxn modelId="{863BD63D-D2E6-4E68-9E67-EA39198207D8}" srcId="{1EFEB8C2-14B8-4D1F-84FA-5B44FDF4DAC9}" destId="{AA696278-E7A1-4425-9FB9-B97957710E25}" srcOrd="3" destOrd="0" parTransId="{C0BF548F-872B-4D3F-8A99-F99E2B36BED4}" sibTransId="{357CC6AC-D313-42DC-B9A4-ADD5BC04F91A}"/>
    <dgm:cxn modelId="{1F27115F-599D-4E89-A170-D4077FC977CE}" type="presParOf" srcId="{04DC44DB-C930-4014-A29A-34F678C41C50}" destId="{E739E802-6F41-4580-BBF1-307D93307BD3}" srcOrd="0" destOrd="0" presId="urn:microsoft.com/office/officeart/2005/8/layout/default"/>
    <dgm:cxn modelId="{00D38101-99D2-4313-A69D-E89BAF5E1048}" type="presParOf" srcId="{04DC44DB-C930-4014-A29A-34F678C41C50}" destId="{E1D7F005-3822-4625-8BFD-76CA8029DD5D}" srcOrd="1" destOrd="0" presId="urn:microsoft.com/office/officeart/2005/8/layout/default"/>
    <dgm:cxn modelId="{63E70D3D-9957-4B7B-B6E3-B7BD7A04335F}" type="presParOf" srcId="{04DC44DB-C930-4014-A29A-34F678C41C50}" destId="{A84B3320-E27A-4184-A85D-007313E7718E}" srcOrd="2" destOrd="0" presId="urn:microsoft.com/office/officeart/2005/8/layout/default"/>
    <dgm:cxn modelId="{7C5F1106-D042-43BA-B9B7-9A944CB3A008}" type="presParOf" srcId="{04DC44DB-C930-4014-A29A-34F678C41C50}" destId="{10E0F8E3-4F7A-4019-A19B-DE3407D955D5}" srcOrd="3" destOrd="0" presId="urn:microsoft.com/office/officeart/2005/8/layout/default"/>
    <dgm:cxn modelId="{365F192F-FC64-480A-9BB4-E77669080670}" type="presParOf" srcId="{04DC44DB-C930-4014-A29A-34F678C41C50}" destId="{B7344C5C-75D1-4566-B481-0BAFB434EA4B}" srcOrd="4" destOrd="0" presId="urn:microsoft.com/office/officeart/2005/8/layout/default"/>
    <dgm:cxn modelId="{4F13B35A-1AB2-41A6-B993-EC47D62EAF4D}" type="presParOf" srcId="{04DC44DB-C930-4014-A29A-34F678C41C50}" destId="{D492375F-E927-4275-BCB0-A906DA37DE7C}" srcOrd="5" destOrd="0" presId="urn:microsoft.com/office/officeart/2005/8/layout/default"/>
    <dgm:cxn modelId="{2C15FD05-C0A2-4C94-9DD0-FBEBA220E693}" type="presParOf" srcId="{04DC44DB-C930-4014-A29A-34F678C41C50}" destId="{D81A34FE-296A-476B-A1A8-884026BC930C}" srcOrd="6" destOrd="0" presId="urn:microsoft.com/office/officeart/2005/8/layout/default"/>
    <dgm:cxn modelId="{4C70660A-2138-46D2-9A66-F5613CC0BED9}" type="presParOf" srcId="{04DC44DB-C930-4014-A29A-34F678C41C50}" destId="{D13AF7D1-2788-43AD-847B-88715E1DB75D}" srcOrd="7" destOrd="0" presId="urn:microsoft.com/office/officeart/2005/8/layout/default"/>
    <dgm:cxn modelId="{ED5CC989-7657-483C-B125-C0E433DB083B}" type="presParOf" srcId="{04DC44DB-C930-4014-A29A-34F678C41C50}" destId="{6E7E94C4-1A3C-414E-AE8A-F0E049CD7E8F}" srcOrd="8" destOrd="0" presId="urn:microsoft.com/office/officeart/2005/8/layout/default"/>
  </dgm:cxnLst>
  <dgm:bg/>
  <dgm:whole/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9A892B0-04C4-431A-9182-B1C68B11EB87}" type="doc">
      <dgm:prSet loTypeId="urn:microsoft.com/office/officeart/2005/8/layout/default" loCatId="list" qsTypeId="urn:microsoft.com/office/officeart/2005/8/quickstyle/simple1" qsCatId="simple" csTypeId="urn:microsoft.com/office/officeart/2005/8/colors/accent4_3" csCatId="accent4" phldr="0"/>
      <dgm:spPr/>
      <dgm:t>
        <a:bodyPr/>
        <a:lstStyle/>
        <a:p>
          <a:endParaRPr lang="en-US"/>
        </a:p>
      </dgm:t>
    </dgm:pt>
    <dgm:pt modelId="{D4A99D98-2522-4C5A-B10D-DE49E8817C40}">
      <dgm:prSet phldrT="[Text]" phldr="1"/>
      <dgm:spPr/>
      <dgm:t>
        <a:bodyPr/>
        <a:lstStyle/>
        <a:p>
          <a:endParaRPr lang="en-US"/>
        </a:p>
      </dgm:t>
    </dgm:pt>
    <dgm:pt modelId="{8B43EA9D-6D09-4F57-A383-B5D32B873F57}" type="parTrans" cxnId="{A70FC4FB-92FD-4C37-A848-7594C1B0DC2A}">
      <dgm:prSet/>
      <dgm:spPr/>
      <dgm:t>
        <a:bodyPr/>
        <a:lstStyle/>
        <a:p>
          <a:endParaRPr lang="en-US"/>
        </a:p>
      </dgm:t>
    </dgm:pt>
    <dgm:pt modelId="{95FD39D0-7969-4C48-80DC-E0E09D8A3452}" type="sibTrans" cxnId="{A70FC4FB-92FD-4C37-A848-7594C1B0DC2A}">
      <dgm:prSet/>
      <dgm:spPr/>
      <dgm:t>
        <a:bodyPr/>
        <a:lstStyle/>
        <a:p>
          <a:endParaRPr lang="en-US"/>
        </a:p>
      </dgm:t>
    </dgm:pt>
    <dgm:pt modelId="{BCF2BE20-FED5-4518-8162-50E390848160}">
      <dgm:prSet phldrT="[Text]" phldr="1"/>
      <dgm:spPr/>
      <dgm:t>
        <a:bodyPr/>
        <a:lstStyle/>
        <a:p>
          <a:endParaRPr lang="en-US"/>
        </a:p>
      </dgm:t>
    </dgm:pt>
    <dgm:pt modelId="{7DAA567B-5E27-4A1F-8FEC-604D0E3BFD06}" type="parTrans" cxnId="{A80F4F41-37EE-4A62-A203-9224E3DC7898}">
      <dgm:prSet/>
      <dgm:spPr/>
      <dgm:t>
        <a:bodyPr/>
        <a:lstStyle/>
        <a:p>
          <a:endParaRPr lang="en-US"/>
        </a:p>
      </dgm:t>
    </dgm:pt>
    <dgm:pt modelId="{7F2B3358-1D19-45E1-810F-DCF1B04CF128}" type="sibTrans" cxnId="{A80F4F41-37EE-4A62-A203-9224E3DC7898}">
      <dgm:prSet/>
      <dgm:spPr/>
      <dgm:t>
        <a:bodyPr/>
        <a:lstStyle/>
        <a:p>
          <a:endParaRPr lang="en-US"/>
        </a:p>
      </dgm:t>
    </dgm:pt>
    <dgm:pt modelId="{40B0D393-3CD8-4D77-9C9F-78F533C2EF21}">
      <dgm:prSet phldrT="[Text]" phldr="1"/>
      <dgm:spPr/>
      <dgm:t>
        <a:bodyPr/>
        <a:lstStyle/>
        <a:p>
          <a:endParaRPr lang="en-US"/>
        </a:p>
      </dgm:t>
    </dgm:pt>
    <dgm:pt modelId="{D0A14C4E-6573-453F-86E5-1128266B2B57}" type="parTrans" cxnId="{7C666A33-D91A-4230-AD54-5642405FDEE4}">
      <dgm:prSet/>
      <dgm:spPr/>
      <dgm:t>
        <a:bodyPr/>
        <a:lstStyle/>
        <a:p>
          <a:endParaRPr lang="en-US"/>
        </a:p>
      </dgm:t>
    </dgm:pt>
    <dgm:pt modelId="{09CE5045-321F-442F-BBA1-603DD0288EE3}" type="sibTrans" cxnId="{7C666A33-D91A-4230-AD54-5642405FDEE4}">
      <dgm:prSet/>
      <dgm:spPr/>
      <dgm:t>
        <a:bodyPr/>
        <a:lstStyle/>
        <a:p>
          <a:endParaRPr lang="en-US"/>
        </a:p>
      </dgm:t>
    </dgm:pt>
    <dgm:pt modelId="{A3097255-5E95-4F87-8B64-0CDFEC8A93EC}">
      <dgm:prSet phldrT="[Text]" phldr="1"/>
      <dgm:spPr/>
      <dgm:t>
        <a:bodyPr/>
        <a:lstStyle/>
        <a:p>
          <a:endParaRPr lang="en-US"/>
        </a:p>
      </dgm:t>
    </dgm:pt>
    <dgm:pt modelId="{A70C0F52-C54E-4210-8EC4-6890F8D04B4D}" type="parTrans" cxnId="{AAC724C5-87FB-4AD1-9CF2-C35132D251C9}">
      <dgm:prSet/>
      <dgm:spPr/>
      <dgm:t>
        <a:bodyPr/>
        <a:lstStyle/>
        <a:p>
          <a:endParaRPr lang="en-US"/>
        </a:p>
      </dgm:t>
    </dgm:pt>
    <dgm:pt modelId="{2DFB92CC-206E-43E2-A235-9E5C08240A1A}" type="sibTrans" cxnId="{AAC724C5-87FB-4AD1-9CF2-C35132D251C9}">
      <dgm:prSet/>
      <dgm:spPr/>
      <dgm:t>
        <a:bodyPr/>
        <a:lstStyle/>
        <a:p>
          <a:endParaRPr lang="en-US"/>
        </a:p>
      </dgm:t>
    </dgm:pt>
    <dgm:pt modelId="{43DAF670-39AA-461A-B775-6C193E468518}">
      <dgm:prSet phldrT="[Text]" phldr="1"/>
      <dgm:spPr/>
      <dgm:t>
        <a:bodyPr/>
        <a:lstStyle/>
        <a:p>
          <a:endParaRPr lang="en-US"/>
        </a:p>
      </dgm:t>
    </dgm:pt>
    <dgm:pt modelId="{2B50919D-7D7C-4F05-AC0E-2D65CEFE4F76}" type="parTrans" cxnId="{D597E2FB-DFF9-49E6-A72F-63D5420E3965}">
      <dgm:prSet/>
      <dgm:spPr/>
      <dgm:t>
        <a:bodyPr/>
        <a:lstStyle/>
        <a:p>
          <a:endParaRPr lang="en-US"/>
        </a:p>
      </dgm:t>
    </dgm:pt>
    <dgm:pt modelId="{1290ECBE-D536-4DAC-889E-00CD1BA9256C}" type="sibTrans" cxnId="{D597E2FB-DFF9-49E6-A72F-63D5420E3965}">
      <dgm:prSet/>
      <dgm:spPr/>
      <dgm:t>
        <a:bodyPr/>
        <a:lstStyle/>
        <a:p>
          <a:endParaRPr lang="en-US"/>
        </a:p>
      </dgm:t>
    </dgm:pt>
    <dgm:pt modelId="{A97FEC14-99D6-4BE1-89A6-0A1B9F1A6CA6}" type="pres">
      <dgm:prSet presAssocID="{C9A892B0-04C4-431A-9182-B1C68B11EB87}" presName="diagram" presStyleCnt="0">
        <dgm:presLayoutVars>
          <dgm:dir/>
          <dgm:resizeHandles val="exact"/>
        </dgm:presLayoutVars>
      </dgm:prSet>
      <dgm:spPr/>
    </dgm:pt>
    <dgm:pt modelId="{E13B0DE7-5FA7-40D2-B871-5EB6097BF329}" type="pres">
      <dgm:prSet presAssocID="{D4A99D98-2522-4C5A-B10D-DE49E8817C40}" presName="node" presStyleLbl="node1" presStyleIdx="0" presStyleCnt="5">
        <dgm:presLayoutVars>
          <dgm:bulletEnabled val="1"/>
        </dgm:presLayoutVars>
      </dgm:prSet>
      <dgm:spPr/>
    </dgm:pt>
    <dgm:pt modelId="{060E56EA-0BB6-4374-B22D-0D8D6202F371}" type="pres">
      <dgm:prSet presAssocID="{95FD39D0-7969-4C48-80DC-E0E09D8A3452}" presName="sibTrans" presStyleCnt="0"/>
      <dgm:spPr/>
    </dgm:pt>
    <dgm:pt modelId="{FC1CBCF3-36A4-428A-8768-CD38F446FA4E}" type="pres">
      <dgm:prSet presAssocID="{BCF2BE20-FED5-4518-8162-50E390848160}" presName="node" presStyleLbl="node1" presStyleIdx="1" presStyleCnt="5">
        <dgm:presLayoutVars>
          <dgm:bulletEnabled val="1"/>
        </dgm:presLayoutVars>
      </dgm:prSet>
      <dgm:spPr/>
    </dgm:pt>
    <dgm:pt modelId="{796AFC0A-5326-4240-8973-5D3FC69F889D}" type="pres">
      <dgm:prSet presAssocID="{7F2B3358-1D19-45E1-810F-DCF1B04CF128}" presName="sibTrans" presStyleCnt="0"/>
      <dgm:spPr/>
    </dgm:pt>
    <dgm:pt modelId="{2E77270B-1803-4306-9476-65695AFC6449}" type="pres">
      <dgm:prSet presAssocID="{40B0D393-3CD8-4D77-9C9F-78F533C2EF21}" presName="node" presStyleLbl="node1" presStyleIdx="2" presStyleCnt="5">
        <dgm:presLayoutVars>
          <dgm:bulletEnabled val="1"/>
        </dgm:presLayoutVars>
      </dgm:prSet>
      <dgm:spPr/>
    </dgm:pt>
    <dgm:pt modelId="{6E31D9B0-6C9E-4B24-9A49-5938CC19656A}" type="pres">
      <dgm:prSet presAssocID="{09CE5045-321F-442F-BBA1-603DD0288EE3}" presName="sibTrans" presStyleCnt="0"/>
      <dgm:spPr/>
    </dgm:pt>
    <dgm:pt modelId="{6E917974-56A9-4154-9C14-16F4C63D8690}" type="pres">
      <dgm:prSet presAssocID="{A3097255-5E95-4F87-8B64-0CDFEC8A93EC}" presName="node" presStyleLbl="node1" presStyleIdx="3" presStyleCnt="5">
        <dgm:presLayoutVars>
          <dgm:bulletEnabled val="1"/>
        </dgm:presLayoutVars>
      </dgm:prSet>
      <dgm:spPr/>
    </dgm:pt>
    <dgm:pt modelId="{2D0FE217-ECF2-4543-83FE-6D08E8CB2574}" type="pres">
      <dgm:prSet presAssocID="{2DFB92CC-206E-43E2-A235-9E5C08240A1A}" presName="sibTrans" presStyleCnt="0"/>
      <dgm:spPr/>
    </dgm:pt>
    <dgm:pt modelId="{ACA7FABD-8AF7-4BA7-B3D8-ACA99DD45215}" type="pres">
      <dgm:prSet presAssocID="{43DAF670-39AA-461A-B775-6C193E468518}" presName="node" presStyleLbl="node1" presStyleIdx="4" presStyleCnt="5">
        <dgm:presLayoutVars>
          <dgm:bulletEnabled val="1"/>
        </dgm:presLayoutVars>
      </dgm:prSet>
      <dgm:spPr/>
    </dgm:pt>
  </dgm:ptLst>
  <dgm:cxnLst>
    <dgm:cxn modelId="{B269CA9B-1154-41AF-8808-3AEA2459A7A6}" type="presOf" srcId="{A3097255-5E95-4F87-8B64-0CDFEC8A93EC}" destId="{6E917974-56A9-4154-9C14-16F4C63D8690}" srcOrd="0" destOrd="0" presId="urn:microsoft.com/office/officeart/2005/8/layout/default"/>
    <dgm:cxn modelId="{A80F4F41-37EE-4A62-A203-9224E3DC7898}" srcId="{C9A892B0-04C4-431A-9182-B1C68B11EB87}" destId="{BCF2BE20-FED5-4518-8162-50E390848160}" srcOrd="1" destOrd="0" parTransId="{7DAA567B-5E27-4A1F-8FEC-604D0E3BFD06}" sibTransId="{7F2B3358-1D19-45E1-810F-DCF1B04CF128}"/>
    <dgm:cxn modelId="{A70FC4FB-92FD-4C37-A848-7594C1B0DC2A}" srcId="{C9A892B0-04C4-431A-9182-B1C68B11EB87}" destId="{D4A99D98-2522-4C5A-B10D-DE49E8817C40}" srcOrd="0" destOrd="0" parTransId="{8B43EA9D-6D09-4F57-A383-B5D32B873F57}" sibTransId="{95FD39D0-7969-4C48-80DC-E0E09D8A3452}"/>
    <dgm:cxn modelId="{88007ACB-8AD0-4F24-BF67-98C1BE482264}" type="presOf" srcId="{43DAF670-39AA-461A-B775-6C193E468518}" destId="{ACA7FABD-8AF7-4BA7-B3D8-ACA99DD45215}" srcOrd="0" destOrd="0" presId="urn:microsoft.com/office/officeart/2005/8/layout/default"/>
    <dgm:cxn modelId="{D597E2FB-DFF9-49E6-A72F-63D5420E3965}" srcId="{C9A892B0-04C4-431A-9182-B1C68B11EB87}" destId="{43DAF670-39AA-461A-B775-6C193E468518}" srcOrd="4" destOrd="0" parTransId="{2B50919D-7D7C-4F05-AC0E-2D65CEFE4F76}" sibTransId="{1290ECBE-D536-4DAC-889E-00CD1BA9256C}"/>
    <dgm:cxn modelId="{7C666A33-D91A-4230-AD54-5642405FDEE4}" srcId="{C9A892B0-04C4-431A-9182-B1C68B11EB87}" destId="{40B0D393-3CD8-4D77-9C9F-78F533C2EF21}" srcOrd="2" destOrd="0" parTransId="{D0A14C4E-6573-453F-86E5-1128266B2B57}" sibTransId="{09CE5045-321F-442F-BBA1-603DD0288EE3}"/>
    <dgm:cxn modelId="{AAC724C5-87FB-4AD1-9CF2-C35132D251C9}" srcId="{C9A892B0-04C4-431A-9182-B1C68B11EB87}" destId="{A3097255-5E95-4F87-8B64-0CDFEC8A93EC}" srcOrd="3" destOrd="0" parTransId="{A70C0F52-C54E-4210-8EC4-6890F8D04B4D}" sibTransId="{2DFB92CC-206E-43E2-A235-9E5C08240A1A}"/>
    <dgm:cxn modelId="{08C471A1-25FF-4600-8A0A-5D52E31B9274}" type="presOf" srcId="{BCF2BE20-FED5-4518-8162-50E390848160}" destId="{FC1CBCF3-36A4-428A-8768-CD38F446FA4E}" srcOrd="0" destOrd="0" presId="urn:microsoft.com/office/officeart/2005/8/layout/default"/>
    <dgm:cxn modelId="{661C2BF3-02A3-48A3-9F44-FB7D727A050A}" type="presOf" srcId="{40B0D393-3CD8-4D77-9C9F-78F533C2EF21}" destId="{2E77270B-1803-4306-9476-65695AFC6449}" srcOrd="0" destOrd="0" presId="urn:microsoft.com/office/officeart/2005/8/layout/default"/>
    <dgm:cxn modelId="{BC02786D-66CE-4CA5-AB83-FC5CCB093BBE}" type="presOf" srcId="{C9A892B0-04C4-431A-9182-B1C68B11EB87}" destId="{A97FEC14-99D6-4BE1-89A6-0A1B9F1A6CA6}" srcOrd="0" destOrd="0" presId="urn:microsoft.com/office/officeart/2005/8/layout/default"/>
    <dgm:cxn modelId="{D4EF5383-4591-4DDC-A5DF-74749D181225}" type="presOf" srcId="{D4A99D98-2522-4C5A-B10D-DE49E8817C40}" destId="{E13B0DE7-5FA7-40D2-B871-5EB6097BF329}" srcOrd="0" destOrd="0" presId="urn:microsoft.com/office/officeart/2005/8/layout/default"/>
    <dgm:cxn modelId="{56569AE5-9157-46FF-A7B1-C37E3450CF39}" type="presParOf" srcId="{A97FEC14-99D6-4BE1-89A6-0A1B9F1A6CA6}" destId="{E13B0DE7-5FA7-40D2-B871-5EB6097BF329}" srcOrd="0" destOrd="0" presId="urn:microsoft.com/office/officeart/2005/8/layout/default"/>
    <dgm:cxn modelId="{8B1F9B19-B6F1-4C95-BA81-FF3EEC58EBD6}" type="presParOf" srcId="{A97FEC14-99D6-4BE1-89A6-0A1B9F1A6CA6}" destId="{060E56EA-0BB6-4374-B22D-0D8D6202F371}" srcOrd="1" destOrd="0" presId="urn:microsoft.com/office/officeart/2005/8/layout/default"/>
    <dgm:cxn modelId="{365AFA1C-C81D-477D-92AA-13AF59E1FDBD}" type="presParOf" srcId="{A97FEC14-99D6-4BE1-89A6-0A1B9F1A6CA6}" destId="{FC1CBCF3-36A4-428A-8768-CD38F446FA4E}" srcOrd="2" destOrd="0" presId="urn:microsoft.com/office/officeart/2005/8/layout/default"/>
    <dgm:cxn modelId="{0D3E91C8-AD97-4907-89A5-98BF553ADCC9}" type="presParOf" srcId="{A97FEC14-99D6-4BE1-89A6-0A1B9F1A6CA6}" destId="{796AFC0A-5326-4240-8973-5D3FC69F889D}" srcOrd="3" destOrd="0" presId="urn:microsoft.com/office/officeart/2005/8/layout/default"/>
    <dgm:cxn modelId="{C23DEB86-1572-4E80-B6BB-8746CA09B6E0}" type="presParOf" srcId="{A97FEC14-99D6-4BE1-89A6-0A1B9F1A6CA6}" destId="{2E77270B-1803-4306-9476-65695AFC6449}" srcOrd="4" destOrd="0" presId="urn:microsoft.com/office/officeart/2005/8/layout/default"/>
    <dgm:cxn modelId="{B4F8362E-14A0-4172-9F57-69A1C9AFD362}" type="presParOf" srcId="{A97FEC14-99D6-4BE1-89A6-0A1B9F1A6CA6}" destId="{6E31D9B0-6C9E-4B24-9A49-5938CC19656A}" srcOrd="5" destOrd="0" presId="urn:microsoft.com/office/officeart/2005/8/layout/default"/>
    <dgm:cxn modelId="{D870ACD3-359B-4C65-A8D0-BC584FE61E4A}" type="presParOf" srcId="{A97FEC14-99D6-4BE1-89A6-0A1B9F1A6CA6}" destId="{6E917974-56A9-4154-9C14-16F4C63D8690}" srcOrd="6" destOrd="0" presId="urn:microsoft.com/office/officeart/2005/8/layout/default"/>
    <dgm:cxn modelId="{2827AD8C-239F-4141-BCF3-909208BE4DB5}" type="presParOf" srcId="{A97FEC14-99D6-4BE1-89A6-0A1B9F1A6CA6}" destId="{2D0FE217-ECF2-4543-83FE-6D08E8CB2574}" srcOrd="7" destOrd="0" presId="urn:microsoft.com/office/officeart/2005/8/layout/default"/>
    <dgm:cxn modelId="{C3453B95-BE71-4748-8E03-49619FCB0663}" type="presParOf" srcId="{A97FEC14-99D6-4BE1-89A6-0A1B9F1A6CA6}" destId="{ACA7FABD-8AF7-4BA7-B3D8-ACA99DD45215}" srcOrd="8" destOrd="0" presId="urn:microsoft.com/office/officeart/2005/8/layout/default"/>
  </dgm:cxnLst>
  <dgm:bg/>
  <dgm:whole/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3B0FCDC-CB53-4CC4-AB15-1F78861F6BDE}" type="doc">
      <dgm:prSet loTypeId="urn:microsoft.com/office/officeart/2005/8/layout/default" loCatId="list" qsTypeId="urn:microsoft.com/office/officeart/2005/8/quickstyle/simple1" qsCatId="simple" csTypeId="urn:microsoft.com/office/officeart/2005/8/colors/accent4_4" csCatId="accent4" phldr="0"/>
      <dgm:spPr/>
      <dgm:t>
        <a:bodyPr/>
        <a:lstStyle/>
        <a:p>
          <a:endParaRPr lang="en-US"/>
        </a:p>
      </dgm:t>
    </dgm:pt>
    <dgm:pt modelId="{83ADD35D-C760-4489-B5E6-8BE7D89170E6}">
      <dgm:prSet phldrT="[Text]" phldr="1"/>
      <dgm:spPr/>
      <dgm:t>
        <a:bodyPr/>
        <a:lstStyle/>
        <a:p>
          <a:endParaRPr lang="en-US"/>
        </a:p>
      </dgm:t>
    </dgm:pt>
    <dgm:pt modelId="{B659E90F-343E-4573-B386-700C44E6A7C4}" type="parTrans" cxnId="{D7E5CD1F-C756-403E-92BF-3D4671D11E49}">
      <dgm:prSet/>
      <dgm:spPr/>
      <dgm:t>
        <a:bodyPr/>
        <a:lstStyle/>
        <a:p>
          <a:endParaRPr lang="en-US"/>
        </a:p>
      </dgm:t>
    </dgm:pt>
    <dgm:pt modelId="{90CDC5FD-2F8E-4BED-B8F2-3090F080D759}" type="sibTrans" cxnId="{D7E5CD1F-C756-403E-92BF-3D4671D11E49}">
      <dgm:prSet/>
      <dgm:spPr/>
      <dgm:t>
        <a:bodyPr/>
        <a:lstStyle/>
        <a:p>
          <a:endParaRPr lang="en-US"/>
        </a:p>
      </dgm:t>
    </dgm:pt>
    <dgm:pt modelId="{95F1A2B2-4326-40E5-AFE9-41A3440AE447}">
      <dgm:prSet phldrT="[Text]" phldr="1"/>
      <dgm:spPr/>
      <dgm:t>
        <a:bodyPr/>
        <a:lstStyle/>
        <a:p>
          <a:endParaRPr lang="en-US"/>
        </a:p>
      </dgm:t>
    </dgm:pt>
    <dgm:pt modelId="{F095334F-06BB-4631-9CBF-1006573BE1AF}" type="parTrans" cxnId="{CA8A0819-EA99-48AD-AAE8-B9983D098F99}">
      <dgm:prSet/>
      <dgm:spPr/>
      <dgm:t>
        <a:bodyPr/>
        <a:lstStyle/>
        <a:p>
          <a:endParaRPr lang="en-US"/>
        </a:p>
      </dgm:t>
    </dgm:pt>
    <dgm:pt modelId="{837C2107-D39E-439C-A30C-8BF50471740B}" type="sibTrans" cxnId="{CA8A0819-EA99-48AD-AAE8-B9983D098F99}">
      <dgm:prSet/>
      <dgm:spPr/>
      <dgm:t>
        <a:bodyPr/>
        <a:lstStyle/>
        <a:p>
          <a:endParaRPr lang="en-US"/>
        </a:p>
      </dgm:t>
    </dgm:pt>
    <dgm:pt modelId="{991A838A-C1D9-4AF2-B11C-27457E957BE2}">
      <dgm:prSet phldrT="[Text]" phldr="1"/>
      <dgm:spPr/>
      <dgm:t>
        <a:bodyPr/>
        <a:lstStyle/>
        <a:p>
          <a:endParaRPr lang="en-US"/>
        </a:p>
      </dgm:t>
    </dgm:pt>
    <dgm:pt modelId="{1FAC7B7E-1027-4C55-B154-4ED3159F886D}" type="parTrans" cxnId="{0E341EE5-A43B-4E47-B784-C2408AE0C440}">
      <dgm:prSet/>
      <dgm:spPr/>
      <dgm:t>
        <a:bodyPr/>
        <a:lstStyle/>
        <a:p>
          <a:endParaRPr lang="en-US"/>
        </a:p>
      </dgm:t>
    </dgm:pt>
    <dgm:pt modelId="{5D570DAB-AE8D-4C09-A046-947D2366CB65}" type="sibTrans" cxnId="{0E341EE5-A43B-4E47-B784-C2408AE0C440}">
      <dgm:prSet/>
      <dgm:spPr/>
      <dgm:t>
        <a:bodyPr/>
        <a:lstStyle/>
        <a:p>
          <a:endParaRPr lang="en-US"/>
        </a:p>
      </dgm:t>
    </dgm:pt>
    <dgm:pt modelId="{A9601B11-B8CF-44C8-82F5-C75464024798}">
      <dgm:prSet phldrT="[Text]" phldr="1"/>
      <dgm:spPr/>
      <dgm:t>
        <a:bodyPr/>
        <a:lstStyle/>
        <a:p>
          <a:endParaRPr lang="en-US"/>
        </a:p>
      </dgm:t>
    </dgm:pt>
    <dgm:pt modelId="{0C6689C4-F622-4DD8-9FDD-8039A6F9A399}" type="parTrans" cxnId="{3AF5DEA6-D13E-499D-A1FE-A3C4AD43C7EF}">
      <dgm:prSet/>
      <dgm:spPr/>
      <dgm:t>
        <a:bodyPr/>
        <a:lstStyle/>
        <a:p>
          <a:endParaRPr lang="en-US"/>
        </a:p>
      </dgm:t>
    </dgm:pt>
    <dgm:pt modelId="{92AFDDD4-75CB-445A-BE1D-448C64891E82}" type="sibTrans" cxnId="{3AF5DEA6-D13E-499D-A1FE-A3C4AD43C7EF}">
      <dgm:prSet/>
      <dgm:spPr/>
      <dgm:t>
        <a:bodyPr/>
        <a:lstStyle/>
        <a:p>
          <a:endParaRPr lang="en-US"/>
        </a:p>
      </dgm:t>
    </dgm:pt>
    <dgm:pt modelId="{F93D25D4-209A-4CC1-851B-B5CD82463276}">
      <dgm:prSet phldrT="[Text]" phldr="1"/>
      <dgm:spPr/>
      <dgm:t>
        <a:bodyPr/>
        <a:lstStyle/>
        <a:p>
          <a:endParaRPr lang="en-US"/>
        </a:p>
      </dgm:t>
    </dgm:pt>
    <dgm:pt modelId="{A6B1DFF7-6942-4E61-97D0-DFEBA6BCB05D}" type="parTrans" cxnId="{50540463-75D2-4218-9EA0-D74BB4EA12EA}">
      <dgm:prSet/>
      <dgm:spPr/>
      <dgm:t>
        <a:bodyPr/>
        <a:lstStyle/>
        <a:p>
          <a:endParaRPr lang="en-US"/>
        </a:p>
      </dgm:t>
    </dgm:pt>
    <dgm:pt modelId="{E9211F6F-9B1A-469D-BFC3-C01771CC3F65}" type="sibTrans" cxnId="{50540463-75D2-4218-9EA0-D74BB4EA12EA}">
      <dgm:prSet/>
      <dgm:spPr/>
      <dgm:t>
        <a:bodyPr/>
        <a:lstStyle/>
        <a:p>
          <a:endParaRPr lang="en-US"/>
        </a:p>
      </dgm:t>
    </dgm:pt>
    <dgm:pt modelId="{DC86CA4C-E2AE-47FE-9F75-13F59A359C21}" type="pres">
      <dgm:prSet presAssocID="{83B0FCDC-CB53-4CC4-AB15-1F78861F6BDE}" presName="diagram" presStyleCnt="0">
        <dgm:presLayoutVars>
          <dgm:dir/>
          <dgm:resizeHandles val="exact"/>
        </dgm:presLayoutVars>
      </dgm:prSet>
      <dgm:spPr/>
    </dgm:pt>
    <dgm:pt modelId="{31CDCFE4-3B5C-4EEF-851C-FC8488BE1055}" type="pres">
      <dgm:prSet presAssocID="{83ADD35D-C760-4489-B5E6-8BE7D89170E6}" presName="node" presStyleLbl="node1" presStyleIdx="0" presStyleCnt="5">
        <dgm:presLayoutVars>
          <dgm:bulletEnabled val="1"/>
        </dgm:presLayoutVars>
      </dgm:prSet>
      <dgm:spPr/>
    </dgm:pt>
    <dgm:pt modelId="{95FB419A-C686-455B-820E-A18CC5A26524}" type="pres">
      <dgm:prSet presAssocID="{90CDC5FD-2F8E-4BED-B8F2-3090F080D759}" presName="sibTrans" presStyleCnt="0"/>
      <dgm:spPr/>
    </dgm:pt>
    <dgm:pt modelId="{4D2806AC-0D57-4BCE-A28D-F365DF5D13EB}" type="pres">
      <dgm:prSet presAssocID="{95F1A2B2-4326-40E5-AFE9-41A3440AE447}" presName="node" presStyleLbl="node1" presStyleIdx="1" presStyleCnt="5">
        <dgm:presLayoutVars>
          <dgm:bulletEnabled val="1"/>
        </dgm:presLayoutVars>
      </dgm:prSet>
      <dgm:spPr/>
    </dgm:pt>
    <dgm:pt modelId="{7FA8B867-AF26-4E35-9AEA-1D3F230053BB}" type="pres">
      <dgm:prSet presAssocID="{837C2107-D39E-439C-A30C-8BF50471740B}" presName="sibTrans" presStyleCnt="0"/>
      <dgm:spPr/>
    </dgm:pt>
    <dgm:pt modelId="{CC090CC3-AEDD-4350-8376-A1CD0917E54C}" type="pres">
      <dgm:prSet presAssocID="{991A838A-C1D9-4AF2-B11C-27457E957BE2}" presName="node" presStyleLbl="node1" presStyleIdx="2" presStyleCnt="5">
        <dgm:presLayoutVars>
          <dgm:bulletEnabled val="1"/>
        </dgm:presLayoutVars>
      </dgm:prSet>
      <dgm:spPr/>
    </dgm:pt>
    <dgm:pt modelId="{5AEBFF37-8F0F-4795-9FED-66E294260BD0}" type="pres">
      <dgm:prSet presAssocID="{5D570DAB-AE8D-4C09-A046-947D2366CB65}" presName="sibTrans" presStyleCnt="0"/>
      <dgm:spPr/>
    </dgm:pt>
    <dgm:pt modelId="{2C350557-691E-4CBC-9F4D-6CB641A3D215}" type="pres">
      <dgm:prSet presAssocID="{A9601B11-B8CF-44C8-82F5-C75464024798}" presName="node" presStyleLbl="node1" presStyleIdx="3" presStyleCnt="5">
        <dgm:presLayoutVars>
          <dgm:bulletEnabled val="1"/>
        </dgm:presLayoutVars>
      </dgm:prSet>
      <dgm:spPr/>
    </dgm:pt>
    <dgm:pt modelId="{5C911296-AE97-4C0F-B853-C53D3E6E89A4}" type="pres">
      <dgm:prSet presAssocID="{92AFDDD4-75CB-445A-BE1D-448C64891E82}" presName="sibTrans" presStyleCnt="0"/>
      <dgm:spPr/>
    </dgm:pt>
    <dgm:pt modelId="{20AFCFB4-E4A4-4B35-A529-97E1FEFB0EC8}" type="pres">
      <dgm:prSet presAssocID="{F93D25D4-209A-4CC1-851B-B5CD82463276}" presName="node" presStyleLbl="node1" presStyleIdx="4" presStyleCnt="5">
        <dgm:presLayoutVars>
          <dgm:bulletEnabled val="1"/>
        </dgm:presLayoutVars>
      </dgm:prSet>
      <dgm:spPr/>
    </dgm:pt>
  </dgm:ptLst>
  <dgm:cxnLst>
    <dgm:cxn modelId="{4A5CBF05-1F84-4AE9-9060-5F2C9FAA0860}" type="presOf" srcId="{991A838A-C1D9-4AF2-B11C-27457E957BE2}" destId="{CC090CC3-AEDD-4350-8376-A1CD0917E54C}" srcOrd="0" destOrd="0" presId="urn:microsoft.com/office/officeart/2005/8/layout/default"/>
    <dgm:cxn modelId="{D7E5CD1F-C756-403E-92BF-3D4671D11E49}" srcId="{83B0FCDC-CB53-4CC4-AB15-1F78861F6BDE}" destId="{83ADD35D-C760-4489-B5E6-8BE7D89170E6}" srcOrd="0" destOrd="0" parTransId="{B659E90F-343E-4573-B386-700C44E6A7C4}" sibTransId="{90CDC5FD-2F8E-4BED-B8F2-3090F080D759}"/>
    <dgm:cxn modelId="{22CE6E33-0A08-4AA0-AC17-AF8065A974FA}" type="presOf" srcId="{F93D25D4-209A-4CC1-851B-B5CD82463276}" destId="{20AFCFB4-E4A4-4B35-A529-97E1FEFB0EC8}" srcOrd="0" destOrd="0" presId="urn:microsoft.com/office/officeart/2005/8/layout/default"/>
    <dgm:cxn modelId="{3AF5DEA6-D13E-499D-A1FE-A3C4AD43C7EF}" srcId="{83B0FCDC-CB53-4CC4-AB15-1F78861F6BDE}" destId="{A9601B11-B8CF-44C8-82F5-C75464024798}" srcOrd="3" destOrd="0" parTransId="{0C6689C4-F622-4DD8-9FDD-8039A6F9A399}" sibTransId="{92AFDDD4-75CB-445A-BE1D-448C64891E82}"/>
    <dgm:cxn modelId="{CA8A0819-EA99-48AD-AAE8-B9983D098F99}" srcId="{83B0FCDC-CB53-4CC4-AB15-1F78861F6BDE}" destId="{95F1A2B2-4326-40E5-AFE9-41A3440AE447}" srcOrd="1" destOrd="0" parTransId="{F095334F-06BB-4631-9CBF-1006573BE1AF}" sibTransId="{837C2107-D39E-439C-A30C-8BF50471740B}"/>
    <dgm:cxn modelId="{A6ABD291-9B2D-497F-80F8-730AC8F6B8FA}" type="presOf" srcId="{95F1A2B2-4326-40E5-AFE9-41A3440AE447}" destId="{4D2806AC-0D57-4BCE-A28D-F365DF5D13EB}" srcOrd="0" destOrd="0" presId="urn:microsoft.com/office/officeart/2005/8/layout/default"/>
    <dgm:cxn modelId="{A16898A2-984D-4176-97F8-9A9D25CC06B6}" type="presOf" srcId="{A9601B11-B8CF-44C8-82F5-C75464024798}" destId="{2C350557-691E-4CBC-9F4D-6CB641A3D215}" srcOrd="0" destOrd="0" presId="urn:microsoft.com/office/officeart/2005/8/layout/default"/>
    <dgm:cxn modelId="{50540463-75D2-4218-9EA0-D74BB4EA12EA}" srcId="{83B0FCDC-CB53-4CC4-AB15-1F78861F6BDE}" destId="{F93D25D4-209A-4CC1-851B-B5CD82463276}" srcOrd="4" destOrd="0" parTransId="{A6B1DFF7-6942-4E61-97D0-DFEBA6BCB05D}" sibTransId="{E9211F6F-9B1A-469D-BFC3-C01771CC3F65}"/>
    <dgm:cxn modelId="{5F6B8303-1C3C-427C-A766-EE3EA7A2870A}" type="presOf" srcId="{83ADD35D-C760-4489-B5E6-8BE7D89170E6}" destId="{31CDCFE4-3B5C-4EEF-851C-FC8488BE1055}" srcOrd="0" destOrd="0" presId="urn:microsoft.com/office/officeart/2005/8/layout/default"/>
    <dgm:cxn modelId="{0E341EE5-A43B-4E47-B784-C2408AE0C440}" srcId="{83B0FCDC-CB53-4CC4-AB15-1F78861F6BDE}" destId="{991A838A-C1D9-4AF2-B11C-27457E957BE2}" srcOrd="2" destOrd="0" parTransId="{1FAC7B7E-1027-4C55-B154-4ED3159F886D}" sibTransId="{5D570DAB-AE8D-4C09-A046-947D2366CB65}"/>
    <dgm:cxn modelId="{1C9646B8-31A6-4532-B88B-0DDFDE37BB99}" type="presOf" srcId="{83B0FCDC-CB53-4CC4-AB15-1F78861F6BDE}" destId="{DC86CA4C-E2AE-47FE-9F75-13F59A359C21}" srcOrd="0" destOrd="0" presId="urn:microsoft.com/office/officeart/2005/8/layout/default"/>
    <dgm:cxn modelId="{A593DC5E-24BB-485C-891D-1564D9BBAFDC}" type="presParOf" srcId="{DC86CA4C-E2AE-47FE-9F75-13F59A359C21}" destId="{31CDCFE4-3B5C-4EEF-851C-FC8488BE1055}" srcOrd="0" destOrd="0" presId="urn:microsoft.com/office/officeart/2005/8/layout/default"/>
    <dgm:cxn modelId="{0F94F502-B68F-418E-8EB5-3DAE3D53C43A}" type="presParOf" srcId="{DC86CA4C-E2AE-47FE-9F75-13F59A359C21}" destId="{95FB419A-C686-455B-820E-A18CC5A26524}" srcOrd="1" destOrd="0" presId="urn:microsoft.com/office/officeart/2005/8/layout/default"/>
    <dgm:cxn modelId="{2B350713-036A-4B24-BE05-2EDE09CFDA1B}" type="presParOf" srcId="{DC86CA4C-E2AE-47FE-9F75-13F59A359C21}" destId="{4D2806AC-0D57-4BCE-A28D-F365DF5D13EB}" srcOrd="2" destOrd="0" presId="urn:microsoft.com/office/officeart/2005/8/layout/default"/>
    <dgm:cxn modelId="{3D0F80DC-DF47-4B49-943A-5B8C3B25CAC3}" type="presParOf" srcId="{DC86CA4C-E2AE-47FE-9F75-13F59A359C21}" destId="{7FA8B867-AF26-4E35-9AEA-1D3F230053BB}" srcOrd="3" destOrd="0" presId="urn:microsoft.com/office/officeart/2005/8/layout/default"/>
    <dgm:cxn modelId="{A7D7A1D3-7C42-476E-850B-D2875AFB46E0}" type="presParOf" srcId="{DC86CA4C-E2AE-47FE-9F75-13F59A359C21}" destId="{CC090CC3-AEDD-4350-8376-A1CD0917E54C}" srcOrd="4" destOrd="0" presId="urn:microsoft.com/office/officeart/2005/8/layout/default"/>
    <dgm:cxn modelId="{A1E93F29-A617-453B-9679-1345BFA72C03}" type="presParOf" srcId="{DC86CA4C-E2AE-47FE-9F75-13F59A359C21}" destId="{5AEBFF37-8F0F-4795-9FED-66E294260BD0}" srcOrd="5" destOrd="0" presId="urn:microsoft.com/office/officeart/2005/8/layout/default"/>
    <dgm:cxn modelId="{260E6819-4FA6-4A4D-8A76-DC9290EEDAE9}" type="presParOf" srcId="{DC86CA4C-E2AE-47FE-9F75-13F59A359C21}" destId="{2C350557-691E-4CBC-9F4D-6CB641A3D215}" srcOrd="6" destOrd="0" presId="urn:microsoft.com/office/officeart/2005/8/layout/default"/>
    <dgm:cxn modelId="{64C7CA9D-1C5A-46BB-A98F-47EB8E3A2C6A}" type="presParOf" srcId="{DC86CA4C-E2AE-47FE-9F75-13F59A359C21}" destId="{5C911296-AE97-4C0F-B853-C53D3E6E89A4}" srcOrd="7" destOrd="0" presId="urn:microsoft.com/office/officeart/2005/8/layout/default"/>
    <dgm:cxn modelId="{5D96B324-5B2F-4E69-8C64-85BF5C24A59A}" type="presParOf" srcId="{DC86CA4C-E2AE-47FE-9F75-13F59A359C21}" destId="{20AFCFB4-E4A4-4B35-A529-97E1FEFB0EC8}" srcOrd="8" destOrd="0" presId="urn:microsoft.com/office/officeart/2005/8/layout/default"/>
  </dgm:cxnLst>
  <dgm:bg/>
  <dgm:whole/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1F37DF7C-EB24-42D1-98E1-D3C9C5DABB5F}" type="doc">
      <dgm:prSet loTypeId="urn:microsoft.com/office/officeart/2005/8/layout/default" loCatId="list" qsTypeId="urn:microsoft.com/office/officeart/2005/8/quickstyle/simple1" qsCatId="simple" csTypeId="urn:microsoft.com/office/officeart/2005/8/colors/accent4_5" csCatId="accent4" phldr="0"/>
      <dgm:spPr/>
      <dgm:t>
        <a:bodyPr/>
        <a:lstStyle/>
        <a:p>
          <a:endParaRPr lang="en-US"/>
        </a:p>
      </dgm:t>
    </dgm:pt>
    <dgm:pt modelId="{4F949352-1E27-4094-9CF9-D7F111295E7A}">
      <dgm:prSet phldrT="[Text]" phldr="1"/>
      <dgm:spPr/>
      <dgm:t>
        <a:bodyPr/>
        <a:lstStyle/>
        <a:p>
          <a:endParaRPr lang="en-US"/>
        </a:p>
      </dgm:t>
    </dgm:pt>
    <dgm:pt modelId="{FA214805-8B29-4B9A-BF56-119EF40864EB}" type="parTrans" cxnId="{C5E84F6F-A870-44F7-A6AA-68DA090BBD59}">
      <dgm:prSet/>
      <dgm:spPr/>
      <dgm:t>
        <a:bodyPr/>
        <a:lstStyle/>
        <a:p>
          <a:endParaRPr lang="en-US"/>
        </a:p>
      </dgm:t>
    </dgm:pt>
    <dgm:pt modelId="{469FADA8-330E-460B-A7C6-C022FEA9EE5A}" type="sibTrans" cxnId="{C5E84F6F-A870-44F7-A6AA-68DA090BBD59}">
      <dgm:prSet/>
      <dgm:spPr/>
      <dgm:t>
        <a:bodyPr/>
        <a:lstStyle/>
        <a:p>
          <a:endParaRPr lang="en-US"/>
        </a:p>
      </dgm:t>
    </dgm:pt>
    <dgm:pt modelId="{EF2F66AC-79B9-4DB0-824A-06C975163BBC}">
      <dgm:prSet phldrT="[Text]" phldr="1"/>
      <dgm:spPr/>
      <dgm:t>
        <a:bodyPr/>
        <a:lstStyle/>
        <a:p>
          <a:endParaRPr lang="en-US"/>
        </a:p>
      </dgm:t>
    </dgm:pt>
    <dgm:pt modelId="{95DFD14A-1174-40F3-90B0-E29105ED8B7B}" type="parTrans" cxnId="{D95A45EC-B227-4C53-993E-4111814FC0C9}">
      <dgm:prSet/>
      <dgm:spPr/>
      <dgm:t>
        <a:bodyPr/>
        <a:lstStyle/>
        <a:p>
          <a:endParaRPr lang="en-US"/>
        </a:p>
      </dgm:t>
    </dgm:pt>
    <dgm:pt modelId="{FD177896-FCF5-4E25-8A67-94445C41747B}" type="sibTrans" cxnId="{D95A45EC-B227-4C53-993E-4111814FC0C9}">
      <dgm:prSet/>
      <dgm:spPr/>
      <dgm:t>
        <a:bodyPr/>
        <a:lstStyle/>
        <a:p>
          <a:endParaRPr lang="en-US"/>
        </a:p>
      </dgm:t>
    </dgm:pt>
    <dgm:pt modelId="{CB18AAEF-2DB9-465B-AB51-EBACD79141B2}">
      <dgm:prSet phldrT="[Text]" phldr="1"/>
      <dgm:spPr/>
      <dgm:t>
        <a:bodyPr/>
        <a:lstStyle/>
        <a:p>
          <a:endParaRPr lang="en-US"/>
        </a:p>
      </dgm:t>
    </dgm:pt>
    <dgm:pt modelId="{8FED758B-560B-4136-A9BC-313C1D6600FD}" type="parTrans" cxnId="{CFF7BB35-98DC-48D0-B088-3F3C95802503}">
      <dgm:prSet/>
      <dgm:spPr/>
      <dgm:t>
        <a:bodyPr/>
        <a:lstStyle/>
        <a:p>
          <a:endParaRPr lang="en-US"/>
        </a:p>
      </dgm:t>
    </dgm:pt>
    <dgm:pt modelId="{07F7DAE5-7A50-4DD9-B356-687AC82B2AB2}" type="sibTrans" cxnId="{CFF7BB35-98DC-48D0-B088-3F3C95802503}">
      <dgm:prSet/>
      <dgm:spPr/>
      <dgm:t>
        <a:bodyPr/>
        <a:lstStyle/>
        <a:p>
          <a:endParaRPr lang="en-US"/>
        </a:p>
      </dgm:t>
    </dgm:pt>
    <dgm:pt modelId="{ED613BB8-7D96-4A1D-8A02-C6F71E1B296A}">
      <dgm:prSet phldrT="[Text]" phldr="1"/>
      <dgm:spPr/>
      <dgm:t>
        <a:bodyPr/>
        <a:lstStyle/>
        <a:p>
          <a:endParaRPr lang="en-US"/>
        </a:p>
      </dgm:t>
    </dgm:pt>
    <dgm:pt modelId="{C1D71397-7B62-4EC7-8187-9B74DBFAC0FE}" type="parTrans" cxnId="{5DB805E2-004F-41AC-97DD-C45E91D0F203}">
      <dgm:prSet/>
      <dgm:spPr/>
      <dgm:t>
        <a:bodyPr/>
        <a:lstStyle/>
        <a:p>
          <a:endParaRPr lang="en-US"/>
        </a:p>
      </dgm:t>
    </dgm:pt>
    <dgm:pt modelId="{422C7AD7-DB47-41A7-A960-BA1ACA8261CE}" type="sibTrans" cxnId="{5DB805E2-004F-41AC-97DD-C45E91D0F203}">
      <dgm:prSet/>
      <dgm:spPr/>
      <dgm:t>
        <a:bodyPr/>
        <a:lstStyle/>
        <a:p>
          <a:endParaRPr lang="en-US"/>
        </a:p>
      </dgm:t>
    </dgm:pt>
    <dgm:pt modelId="{0485A15F-F407-40B5-BC11-5E1BEA1AC4D2}">
      <dgm:prSet phldrT="[Text]" phldr="1"/>
      <dgm:spPr/>
      <dgm:t>
        <a:bodyPr/>
        <a:lstStyle/>
        <a:p>
          <a:endParaRPr lang="en-US"/>
        </a:p>
      </dgm:t>
    </dgm:pt>
    <dgm:pt modelId="{78FE8301-DCC7-448D-95F1-2B1E0A7ADA69}" type="parTrans" cxnId="{04A0DDCA-AA84-4970-AD40-83DB22DFC4E6}">
      <dgm:prSet/>
      <dgm:spPr/>
      <dgm:t>
        <a:bodyPr/>
        <a:lstStyle/>
        <a:p>
          <a:endParaRPr lang="en-US"/>
        </a:p>
      </dgm:t>
    </dgm:pt>
    <dgm:pt modelId="{93DAD3AE-85A4-405E-A143-D68DFABB692A}" type="sibTrans" cxnId="{04A0DDCA-AA84-4970-AD40-83DB22DFC4E6}">
      <dgm:prSet/>
      <dgm:spPr/>
      <dgm:t>
        <a:bodyPr/>
        <a:lstStyle/>
        <a:p>
          <a:endParaRPr lang="en-US"/>
        </a:p>
      </dgm:t>
    </dgm:pt>
    <dgm:pt modelId="{8256C8AA-DB0C-4277-8808-40D883499170}" type="pres">
      <dgm:prSet presAssocID="{1F37DF7C-EB24-42D1-98E1-D3C9C5DABB5F}" presName="diagram" presStyleCnt="0">
        <dgm:presLayoutVars>
          <dgm:dir/>
          <dgm:resizeHandles val="exact"/>
        </dgm:presLayoutVars>
      </dgm:prSet>
      <dgm:spPr/>
    </dgm:pt>
    <dgm:pt modelId="{ACD95D31-C4F1-40F6-BA32-D31217831186}" type="pres">
      <dgm:prSet presAssocID="{4F949352-1E27-4094-9CF9-D7F111295E7A}" presName="node" presStyleLbl="node1" presStyleIdx="0" presStyleCnt="5">
        <dgm:presLayoutVars>
          <dgm:bulletEnabled val="1"/>
        </dgm:presLayoutVars>
      </dgm:prSet>
      <dgm:spPr/>
    </dgm:pt>
    <dgm:pt modelId="{D9B8E83E-C9DF-4D09-8AE7-19CDC9AA8C8A}" type="pres">
      <dgm:prSet presAssocID="{469FADA8-330E-460B-A7C6-C022FEA9EE5A}" presName="sibTrans" presStyleCnt="0"/>
      <dgm:spPr/>
    </dgm:pt>
    <dgm:pt modelId="{CD099FB4-C985-44BE-B549-5831581FD157}" type="pres">
      <dgm:prSet presAssocID="{EF2F66AC-79B9-4DB0-824A-06C975163BBC}" presName="node" presStyleLbl="node1" presStyleIdx="1" presStyleCnt="5">
        <dgm:presLayoutVars>
          <dgm:bulletEnabled val="1"/>
        </dgm:presLayoutVars>
      </dgm:prSet>
      <dgm:spPr/>
    </dgm:pt>
    <dgm:pt modelId="{267D66CB-6725-45A4-AE4A-49B37505F262}" type="pres">
      <dgm:prSet presAssocID="{FD177896-FCF5-4E25-8A67-94445C41747B}" presName="sibTrans" presStyleCnt="0"/>
      <dgm:spPr/>
    </dgm:pt>
    <dgm:pt modelId="{1B460850-8A1B-4AFD-A488-7182BCA75448}" type="pres">
      <dgm:prSet presAssocID="{CB18AAEF-2DB9-465B-AB51-EBACD79141B2}" presName="node" presStyleLbl="node1" presStyleIdx="2" presStyleCnt="5">
        <dgm:presLayoutVars>
          <dgm:bulletEnabled val="1"/>
        </dgm:presLayoutVars>
      </dgm:prSet>
      <dgm:spPr/>
    </dgm:pt>
    <dgm:pt modelId="{02B3BF93-9EF3-4182-B7C4-EF4C277CB3C7}" type="pres">
      <dgm:prSet presAssocID="{07F7DAE5-7A50-4DD9-B356-687AC82B2AB2}" presName="sibTrans" presStyleCnt="0"/>
      <dgm:spPr/>
    </dgm:pt>
    <dgm:pt modelId="{8CEB4607-62FE-491A-87D2-ADCCD8D30120}" type="pres">
      <dgm:prSet presAssocID="{ED613BB8-7D96-4A1D-8A02-C6F71E1B296A}" presName="node" presStyleLbl="node1" presStyleIdx="3" presStyleCnt="5">
        <dgm:presLayoutVars>
          <dgm:bulletEnabled val="1"/>
        </dgm:presLayoutVars>
      </dgm:prSet>
      <dgm:spPr/>
    </dgm:pt>
    <dgm:pt modelId="{EEC96329-CDC4-4C2D-84DA-3E1F3856805C}" type="pres">
      <dgm:prSet presAssocID="{422C7AD7-DB47-41A7-A960-BA1ACA8261CE}" presName="sibTrans" presStyleCnt="0"/>
      <dgm:spPr/>
    </dgm:pt>
    <dgm:pt modelId="{44C8BD1E-FFF7-45FD-BE3E-2EB8C65C1C0A}" type="pres">
      <dgm:prSet presAssocID="{0485A15F-F407-40B5-BC11-5E1BEA1AC4D2}" presName="node" presStyleLbl="node1" presStyleIdx="4" presStyleCnt="5">
        <dgm:presLayoutVars>
          <dgm:bulletEnabled val="1"/>
        </dgm:presLayoutVars>
      </dgm:prSet>
      <dgm:spPr/>
    </dgm:pt>
  </dgm:ptLst>
  <dgm:cxnLst>
    <dgm:cxn modelId="{C5E84F6F-A870-44F7-A6AA-68DA090BBD59}" srcId="{1F37DF7C-EB24-42D1-98E1-D3C9C5DABB5F}" destId="{4F949352-1E27-4094-9CF9-D7F111295E7A}" srcOrd="0" destOrd="0" parTransId="{FA214805-8B29-4B9A-BF56-119EF40864EB}" sibTransId="{469FADA8-330E-460B-A7C6-C022FEA9EE5A}"/>
    <dgm:cxn modelId="{D95A45EC-B227-4C53-993E-4111814FC0C9}" srcId="{1F37DF7C-EB24-42D1-98E1-D3C9C5DABB5F}" destId="{EF2F66AC-79B9-4DB0-824A-06C975163BBC}" srcOrd="1" destOrd="0" parTransId="{95DFD14A-1174-40F3-90B0-E29105ED8B7B}" sibTransId="{FD177896-FCF5-4E25-8A67-94445C41747B}"/>
    <dgm:cxn modelId="{5E3B52D1-2FCE-42E8-A640-B1F4BD2AF7FC}" type="presOf" srcId="{CB18AAEF-2DB9-465B-AB51-EBACD79141B2}" destId="{1B460850-8A1B-4AFD-A488-7182BCA75448}" srcOrd="0" destOrd="0" presId="urn:microsoft.com/office/officeart/2005/8/layout/default"/>
    <dgm:cxn modelId="{CFF7BB35-98DC-48D0-B088-3F3C95802503}" srcId="{1F37DF7C-EB24-42D1-98E1-D3C9C5DABB5F}" destId="{CB18AAEF-2DB9-465B-AB51-EBACD79141B2}" srcOrd="2" destOrd="0" parTransId="{8FED758B-560B-4136-A9BC-313C1D6600FD}" sibTransId="{07F7DAE5-7A50-4DD9-B356-687AC82B2AB2}"/>
    <dgm:cxn modelId="{34C4C7C9-9162-4F8E-9541-DE764D9F1A9E}" type="presOf" srcId="{EF2F66AC-79B9-4DB0-824A-06C975163BBC}" destId="{CD099FB4-C985-44BE-B549-5831581FD157}" srcOrd="0" destOrd="0" presId="urn:microsoft.com/office/officeart/2005/8/layout/default"/>
    <dgm:cxn modelId="{5DB805E2-004F-41AC-97DD-C45E91D0F203}" srcId="{1F37DF7C-EB24-42D1-98E1-D3C9C5DABB5F}" destId="{ED613BB8-7D96-4A1D-8A02-C6F71E1B296A}" srcOrd="3" destOrd="0" parTransId="{C1D71397-7B62-4EC7-8187-9B74DBFAC0FE}" sibTransId="{422C7AD7-DB47-41A7-A960-BA1ACA8261CE}"/>
    <dgm:cxn modelId="{66EF2E22-47DD-4AD5-B073-B9D063ED4D00}" type="presOf" srcId="{1F37DF7C-EB24-42D1-98E1-D3C9C5DABB5F}" destId="{8256C8AA-DB0C-4277-8808-40D883499170}" srcOrd="0" destOrd="0" presId="urn:microsoft.com/office/officeart/2005/8/layout/default"/>
    <dgm:cxn modelId="{6DEE297D-363E-44C7-8121-D44129488979}" type="presOf" srcId="{4F949352-1E27-4094-9CF9-D7F111295E7A}" destId="{ACD95D31-C4F1-40F6-BA32-D31217831186}" srcOrd="0" destOrd="0" presId="urn:microsoft.com/office/officeart/2005/8/layout/default"/>
    <dgm:cxn modelId="{B1851369-0D93-4E5A-A4AE-E9C20FDD696D}" type="presOf" srcId="{ED613BB8-7D96-4A1D-8A02-C6F71E1B296A}" destId="{8CEB4607-62FE-491A-87D2-ADCCD8D30120}" srcOrd="0" destOrd="0" presId="urn:microsoft.com/office/officeart/2005/8/layout/default"/>
    <dgm:cxn modelId="{04A0DDCA-AA84-4970-AD40-83DB22DFC4E6}" srcId="{1F37DF7C-EB24-42D1-98E1-D3C9C5DABB5F}" destId="{0485A15F-F407-40B5-BC11-5E1BEA1AC4D2}" srcOrd="4" destOrd="0" parTransId="{78FE8301-DCC7-448D-95F1-2B1E0A7ADA69}" sibTransId="{93DAD3AE-85A4-405E-A143-D68DFABB692A}"/>
    <dgm:cxn modelId="{FCA6F2AF-EB9D-4081-9516-AB09659CF831}" type="presOf" srcId="{0485A15F-F407-40B5-BC11-5E1BEA1AC4D2}" destId="{44C8BD1E-FFF7-45FD-BE3E-2EB8C65C1C0A}" srcOrd="0" destOrd="0" presId="urn:microsoft.com/office/officeart/2005/8/layout/default"/>
    <dgm:cxn modelId="{0B97E314-0F01-4C92-A2F5-DFC6EA7C634B}" type="presParOf" srcId="{8256C8AA-DB0C-4277-8808-40D883499170}" destId="{ACD95D31-C4F1-40F6-BA32-D31217831186}" srcOrd="0" destOrd="0" presId="urn:microsoft.com/office/officeart/2005/8/layout/default"/>
    <dgm:cxn modelId="{65AC9096-CB35-4655-B9B0-DD67FD35C537}" type="presParOf" srcId="{8256C8AA-DB0C-4277-8808-40D883499170}" destId="{D9B8E83E-C9DF-4D09-8AE7-19CDC9AA8C8A}" srcOrd="1" destOrd="0" presId="urn:microsoft.com/office/officeart/2005/8/layout/default"/>
    <dgm:cxn modelId="{905A0E4F-209C-4211-939D-0D110A65E28A}" type="presParOf" srcId="{8256C8AA-DB0C-4277-8808-40D883499170}" destId="{CD099FB4-C985-44BE-B549-5831581FD157}" srcOrd="2" destOrd="0" presId="urn:microsoft.com/office/officeart/2005/8/layout/default"/>
    <dgm:cxn modelId="{16AAA7E9-1D40-40AD-ABC0-E926B2866763}" type="presParOf" srcId="{8256C8AA-DB0C-4277-8808-40D883499170}" destId="{267D66CB-6725-45A4-AE4A-49B37505F262}" srcOrd="3" destOrd="0" presId="urn:microsoft.com/office/officeart/2005/8/layout/default"/>
    <dgm:cxn modelId="{F3802D5B-8566-4ACD-83A5-DFC7B2354067}" type="presParOf" srcId="{8256C8AA-DB0C-4277-8808-40D883499170}" destId="{1B460850-8A1B-4AFD-A488-7182BCA75448}" srcOrd="4" destOrd="0" presId="urn:microsoft.com/office/officeart/2005/8/layout/default"/>
    <dgm:cxn modelId="{B4173AD9-B077-4031-9BC1-C11F95F5F47F}" type="presParOf" srcId="{8256C8AA-DB0C-4277-8808-40D883499170}" destId="{02B3BF93-9EF3-4182-B7C4-EF4C277CB3C7}" srcOrd="5" destOrd="0" presId="urn:microsoft.com/office/officeart/2005/8/layout/default"/>
    <dgm:cxn modelId="{0E25EA09-1E04-4A00-9C2E-31DE3BC1AB71}" type="presParOf" srcId="{8256C8AA-DB0C-4277-8808-40D883499170}" destId="{8CEB4607-62FE-491A-87D2-ADCCD8D30120}" srcOrd="6" destOrd="0" presId="urn:microsoft.com/office/officeart/2005/8/layout/default"/>
    <dgm:cxn modelId="{9942E242-1391-4353-AACA-63C110A89532}" type="presParOf" srcId="{8256C8AA-DB0C-4277-8808-40D883499170}" destId="{EEC96329-CDC4-4C2D-84DA-3E1F3856805C}" srcOrd="7" destOrd="0" presId="urn:microsoft.com/office/officeart/2005/8/layout/default"/>
    <dgm:cxn modelId="{18D7E07F-C6AD-463A-9047-E3F65573B747}" type="presParOf" srcId="{8256C8AA-DB0C-4277-8808-40D883499170}" destId="{44C8BD1E-FFF7-45FD-BE3E-2EB8C65C1C0A}" srcOrd="8" destOrd="0" presId="urn:microsoft.com/office/officeart/2005/8/layout/default"/>
  </dgm:cxnLst>
  <dgm:bg/>
  <dgm:whole/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28C31C02-F7BF-476B-835C-D7E2CCAA8E6C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0"/>
      <dgm:spPr/>
      <dgm:t>
        <a:bodyPr/>
        <a:lstStyle/>
        <a:p>
          <a:endParaRPr lang="en-US"/>
        </a:p>
      </dgm:t>
    </dgm:pt>
    <dgm:pt modelId="{E8594F11-5565-40E7-8A06-7E8D57325D60}">
      <dgm:prSet phldrT="[Text]" phldr="1"/>
      <dgm:spPr/>
      <dgm:t>
        <a:bodyPr/>
        <a:lstStyle/>
        <a:p>
          <a:endParaRPr lang="en-US"/>
        </a:p>
      </dgm:t>
    </dgm:pt>
    <dgm:pt modelId="{CD1FE12A-5F46-44A3-92B5-F0A5B8BB9316}" type="parTrans" cxnId="{0D2B3505-C2AB-4522-95E5-F07CA476E65B}">
      <dgm:prSet/>
      <dgm:spPr/>
      <dgm:t>
        <a:bodyPr/>
        <a:lstStyle/>
        <a:p>
          <a:endParaRPr lang="en-US"/>
        </a:p>
      </dgm:t>
    </dgm:pt>
    <dgm:pt modelId="{75C45F75-3796-4094-8526-E1FB21C28739}" type="sibTrans" cxnId="{0D2B3505-C2AB-4522-95E5-F07CA476E65B}">
      <dgm:prSet/>
      <dgm:spPr/>
      <dgm:t>
        <a:bodyPr/>
        <a:lstStyle/>
        <a:p>
          <a:endParaRPr lang="en-US"/>
        </a:p>
      </dgm:t>
    </dgm:pt>
    <dgm:pt modelId="{F436C75D-7E50-4467-85C7-9A8E64885D6E}">
      <dgm:prSet phldrT="[Text]" phldr="1"/>
      <dgm:spPr/>
      <dgm:t>
        <a:bodyPr/>
        <a:lstStyle/>
        <a:p>
          <a:endParaRPr lang="en-US"/>
        </a:p>
      </dgm:t>
    </dgm:pt>
    <dgm:pt modelId="{2CCC09DD-6E1C-43F0-9439-21E39DFFE7CF}" type="parTrans" cxnId="{FB2A8239-571B-4CD2-95CD-2DC16E1D4EC1}">
      <dgm:prSet/>
      <dgm:spPr/>
      <dgm:t>
        <a:bodyPr/>
        <a:lstStyle/>
        <a:p>
          <a:endParaRPr lang="en-US"/>
        </a:p>
      </dgm:t>
    </dgm:pt>
    <dgm:pt modelId="{6B2B019A-ED9A-4487-8470-757BF77D9754}" type="sibTrans" cxnId="{FB2A8239-571B-4CD2-95CD-2DC16E1D4EC1}">
      <dgm:prSet/>
      <dgm:spPr/>
      <dgm:t>
        <a:bodyPr/>
        <a:lstStyle/>
        <a:p>
          <a:endParaRPr lang="en-US"/>
        </a:p>
      </dgm:t>
    </dgm:pt>
    <dgm:pt modelId="{1B6F5F97-712B-42D8-AD35-1DDFBE6975DA}">
      <dgm:prSet phldrT="[Text]" phldr="1"/>
      <dgm:spPr/>
      <dgm:t>
        <a:bodyPr/>
        <a:lstStyle/>
        <a:p>
          <a:endParaRPr lang="en-US"/>
        </a:p>
      </dgm:t>
    </dgm:pt>
    <dgm:pt modelId="{970BC245-2929-490E-9CFC-1DB1B8C3232D}" type="parTrans" cxnId="{F8414B0F-250E-488D-8F59-2CEA657A3CE7}">
      <dgm:prSet/>
      <dgm:spPr/>
      <dgm:t>
        <a:bodyPr/>
        <a:lstStyle/>
        <a:p>
          <a:endParaRPr lang="en-US"/>
        </a:p>
      </dgm:t>
    </dgm:pt>
    <dgm:pt modelId="{ED879A41-1D1C-48C9-8F4B-FD527EEF1D24}" type="sibTrans" cxnId="{F8414B0F-250E-488D-8F59-2CEA657A3CE7}">
      <dgm:prSet/>
      <dgm:spPr/>
      <dgm:t>
        <a:bodyPr/>
        <a:lstStyle/>
        <a:p>
          <a:endParaRPr lang="en-US"/>
        </a:p>
      </dgm:t>
    </dgm:pt>
    <dgm:pt modelId="{050360D5-FCCA-4C76-B968-F458BB92EB7A}">
      <dgm:prSet phldrT="[Text]" phldr="1"/>
      <dgm:spPr/>
      <dgm:t>
        <a:bodyPr/>
        <a:lstStyle/>
        <a:p>
          <a:endParaRPr lang="en-US"/>
        </a:p>
      </dgm:t>
    </dgm:pt>
    <dgm:pt modelId="{C70D61CE-3253-4F91-8915-A94C065F3B93}" type="parTrans" cxnId="{4D973F7F-B030-47FF-A811-0BCD9B7C60CE}">
      <dgm:prSet/>
      <dgm:spPr/>
      <dgm:t>
        <a:bodyPr/>
        <a:lstStyle/>
        <a:p>
          <a:endParaRPr lang="en-US"/>
        </a:p>
      </dgm:t>
    </dgm:pt>
    <dgm:pt modelId="{4F283F5D-6453-4E68-AF07-AE85CE84CAFC}" type="sibTrans" cxnId="{4D973F7F-B030-47FF-A811-0BCD9B7C60CE}">
      <dgm:prSet/>
      <dgm:spPr/>
      <dgm:t>
        <a:bodyPr/>
        <a:lstStyle/>
        <a:p>
          <a:endParaRPr lang="en-US"/>
        </a:p>
      </dgm:t>
    </dgm:pt>
    <dgm:pt modelId="{0E0155CF-6DB6-4AC1-A91D-A4B07541E674}">
      <dgm:prSet phldrT="[Text]" phldr="1"/>
      <dgm:spPr/>
      <dgm:t>
        <a:bodyPr/>
        <a:lstStyle/>
        <a:p>
          <a:endParaRPr lang="en-US"/>
        </a:p>
      </dgm:t>
    </dgm:pt>
    <dgm:pt modelId="{C3A65BC6-E3AE-4F70-9B98-F15E5E0F1413}" type="parTrans" cxnId="{226C2FD1-C38D-44DF-8621-A9BD37E8CE13}">
      <dgm:prSet/>
      <dgm:spPr/>
      <dgm:t>
        <a:bodyPr/>
        <a:lstStyle/>
        <a:p>
          <a:endParaRPr lang="en-US"/>
        </a:p>
      </dgm:t>
    </dgm:pt>
    <dgm:pt modelId="{B29163F1-5445-47DE-96A0-282192E846D0}" type="sibTrans" cxnId="{226C2FD1-C38D-44DF-8621-A9BD37E8CE13}">
      <dgm:prSet/>
      <dgm:spPr/>
      <dgm:t>
        <a:bodyPr/>
        <a:lstStyle/>
        <a:p>
          <a:endParaRPr lang="en-US"/>
        </a:p>
      </dgm:t>
    </dgm:pt>
    <dgm:pt modelId="{3ADB40A7-A5F3-4BBB-8710-A7789C29B4C8}" type="pres">
      <dgm:prSet presAssocID="{28C31C02-F7BF-476B-835C-D7E2CCAA8E6C}" presName="diagram" presStyleCnt="0">
        <dgm:presLayoutVars>
          <dgm:dir/>
          <dgm:resizeHandles val="exact"/>
        </dgm:presLayoutVars>
      </dgm:prSet>
      <dgm:spPr/>
    </dgm:pt>
    <dgm:pt modelId="{DCBC68F6-92A1-45C5-B69A-0B80B07B8415}" type="pres">
      <dgm:prSet presAssocID="{E8594F11-5565-40E7-8A06-7E8D57325D60}" presName="node" presStyleLbl="node1" presStyleIdx="0" presStyleCnt="5">
        <dgm:presLayoutVars>
          <dgm:bulletEnabled val="1"/>
        </dgm:presLayoutVars>
      </dgm:prSet>
      <dgm:spPr/>
    </dgm:pt>
    <dgm:pt modelId="{2FF72AA4-B012-40B6-99F3-9049139E1D00}" type="pres">
      <dgm:prSet presAssocID="{75C45F75-3796-4094-8526-E1FB21C28739}" presName="sibTrans" presStyleCnt="0"/>
      <dgm:spPr/>
    </dgm:pt>
    <dgm:pt modelId="{0FA8EC20-B22D-4AD8-B390-894EDF528371}" type="pres">
      <dgm:prSet presAssocID="{F436C75D-7E50-4467-85C7-9A8E64885D6E}" presName="node" presStyleLbl="node1" presStyleIdx="1" presStyleCnt="5">
        <dgm:presLayoutVars>
          <dgm:bulletEnabled val="1"/>
        </dgm:presLayoutVars>
      </dgm:prSet>
      <dgm:spPr/>
    </dgm:pt>
    <dgm:pt modelId="{D255B7C0-100D-4445-95DA-856BF8321718}" type="pres">
      <dgm:prSet presAssocID="{6B2B019A-ED9A-4487-8470-757BF77D9754}" presName="sibTrans" presStyleCnt="0"/>
      <dgm:spPr/>
    </dgm:pt>
    <dgm:pt modelId="{F90D91EF-B4F0-4B3D-8C4E-0F788004CD7F}" type="pres">
      <dgm:prSet presAssocID="{1B6F5F97-712B-42D8-AD35-1DDFBE6975DA}" presName="node" presStyleLbl="node1" presStyleIdx="2" presStyleCnt="5">
        <dgm:presLayoutVars>
          <dgm:bulletEnabled val="1"/>
        </dgm:presLayoutVars>
      </dgm:prSet>
      <dgm:spPr/>
    </dgm:pt>
    <dgm:pt modelId="{DC31DFA0-E707-48CB-8DB3-4FDB4F1019CD}" type="pres">
      <dgm:prSet presAssocID="{ED879A41-1D1C-48C9-8F4B-FD527EEF1D24}" presName="sibTrans" presStyleCnt="0"/>
      <dgm:spPr/>
    </dgm:pt>
    <dgm:pt modelId="{0E43310B-2316-470D-860A-CCDD881A8057}" type="pres">
      <dgm:prSet presAssocID="{050360D5-FCCA-4C76-B968-F458BB92EB7A}" presName="node" presStyleLbl="node1" presStyleIdx="3" presStyleCnt="5">
        <dgm:presLayoutVars>
          <dgm:bulletEnabled val="1"/>
        </dgm:presLayoutVars>
      </dgm:prSet>
      <dgm:spPr/>
    </dgm:pt>
    <dgm:pt modelId="{EEC1E7AF-2CDB-4C5A-9A4F-1EFA15731EA5}" type="pres">
      <dgm:prSet presAssocID="{4F283F5D-6453-4E68-AF07-AE85CE84CAFC}" presName="sibTrans" presStyleCnt="0"/>
      <dgm:spPr/>
    </dgm:pt>
    <dgm:pt modelId="{4AA60588-1C9B-404B-B970-58B69BF331FE}" type="pres">
      <dgm:prSet presAssocID="{0E0155CF-6DB6-4AC1-A91D-A4B07541E674}" presName="node" presStyleLbl="node1" presStyleIdx="4" presStyleCnt="5">
        <dgm:presLayoutVars>
          <dgm:bulletEnabled val="1"/>
        </dgm:presLayoutVars>
      </dgm:prSet>
      <dgm:spPr/>
    </dgm:pt>
  </dgm:ptLst>
  <dgm:cxnLst>
    <dgm:cxn modelId="{F8414B0F-250E-488D-8F59-2CEA657A3CE7}" srcId="{28C31C02-F7BF-476B-835C-D7E2CCAA8E6C}" destId="{1B6F5F97-712B-42D8-AD35-1DDFBE6975DA}" srcOrd="2" destOrd="0" parTransId="{970BC245-2929-490E-9CFC-1DB1B8C3232D}" sibTransId="{ED879A41-1D1C-48C9-8F4B-FD527EEF1D24}"/>
    <dgm:cxn modelId="{CD1E8984-E27F-4520-A86E-113CD4492927}" type="presOf" srcId="{0E0155CF-6DB6-4AC1-A91D-A4B07541E674}" destId="{4AA60588-1C9B-404B-B970-58B69BF331FE}" srcOrd="0" destOrd="0" presId="urn:microsoft.com/office/officeart/2005/8/layout/default"/>
    <dgm:cxn modelId="{0D2B3505-C2AB-4522-95E5-F07CA476E65B}" srcId="{28C31C02-F7BF-476B-835C-D7E2CCAA8E6C}" destId="{E8594F11-5565-40E7-8A06-7E8D57325D60}" srcOrd="0" destOrd="0" parTransId="{CD1FE12A-5F46-44A3-92B5-F0A5B8BB9316}" sibTransId="{75C45F75-3796-4094-8526-E1FB21C28739}"/>
    <dgm:cxn modelId="{FAE9AE2B-F075-46DD-8292-EB3D984E31CB}" type="presOf" srcId="{F436C75D-7E50-4467-85C7-9A8E64885D6E}" destId="{0FA8EC20-B22D-4AD8-B390-894EDF528371}" srcOrd="0" destOrd="0" presId="urn:microsoft.com/office/officeart/2005/8/layout/default"/>
    <dgm:cxn modelId="{4D973F7F-B030-47FF-A811-0BCD9B7C60CE}" srcId="{28C31C02-F7BF-476B-835C-D7E2CCAA8E6C}" destId="{050360D5-FCCA-4C76-B968-F458BB92EB7A}" srcOrd="3" destOrd="0" parTransId="{C70D61CE-3253-4F91-8915-A94C065F3B93}" sibTransId="{4F283F5D-6453-4E68-AF07-AE85CE84CAFC}"/>
    <dgm:cxn modelId="{2EA86EEC-CA29-40A6-83A5-87BBEE4EFA3E}" type="presOf" srcId="{28C31C02-F7BF-476B-835C-D7E2CCAA8E6C}" destId="{3ADB40A7-A5F3-4BBB-8710-A7789C29B4C8}" srcOrd="0" destOrd="0" presId="urn:microsoft.com/office/officeart/2005/8/layout/default"/>
    <dgm:cxn modelId="{226C2FD1-C38D-44DF-8621-A9BD37E8CE13}" srcId="{28C31C02-F7BF-476B-835C-D7E2CCAA8E6C}" destId="{0E0155CF-6DB6-4AC1-A91D-A4B07541E674}" srcOrd="4" destOrd="0" parTransId="{C3A65BC6-E3AE-4F70-9B98-F15E5E0F1413}" sibTransId="{B29163F1-5445-47DE-96A0-282192E846D0}"/>
    <dgm:cxn modelId="{FB2A8239-571B-4CD2-95CD-2DC16E1D4EC1}" srcId="{28C31C02-F7BF-476B-835C-D7E2CCAA8E6C}" destId="{F436C75D-7E50-4467-85C7-9A8E64885D6E}" srcOrd="1" destOrd="0" parTransId="{2CCC09DD-6E1C-43F0-9439-21E39DFFE7CF}" sibTransId="{6B2B019A-ED9A-4487-8470-757BF77D9754}"/>
    <dgm:cxn modelId="{A021C4D4-E514-496D-8DF5-D2C17A4FD130}" type="presOf" srcId="{E8594F11-5565-40E7-8A06-7E8D57325D60}" destId="{DCBC68F6-92A1-45C5-B69A-0B80B07B8415}" srcOrd="0" destOrd="0" presId="urn:microsoft.com/office/officeart/2005/8/layout/default"/>
    <dgm:cxn modelId="{65F45F61-627E-4ADD-BE03-2C66CE3DC02D}" type="presOf" srcId="{1B6F5F97-712B-42D8-AD35-1DDFBE6975DA}" destId="{F90D91EF-B4F0-4B3D-8C4E-0F788004CD7F}" srcOrd="0" destOrd="0" presId="urn:microsoft.com/office/officeart/2005/8/layout/default"/>
    <dgm:cxn modelId="{F09F7DF4-E46B-4E78-9C17-57087442CE20}" type="presOf" srcId="{050360D5-FCCA-4C76-B968-F458BB92EB7A}" destId="{0E43310B-2316-470D-860A-CCDD881A8057}" srcOrd="0" destOrd="0" presId="urn:microsoft.com/office/officeart/2005/8/layout/default"/>
    <dgm:cxn modelId="{959BF7D8-CDE5-4F4A-8170-DB3BE7A62F60}" type="presParOf" srcId="{3ADB40A7-A5F3-4BBB-8710-A7789C29B4C8}" destId="{DCBC68F6-92A1-45C5-B69A-0B80B07B8415}" srcOrd="0" destOrd="0" presId="urn:microsoft.com/office/officeart/2005/8/layout/default"/>
    <dgm:cxn modelId="{411CE4E7-20A5-446A-B7DD-384970663CAB}" type="presParOf" srcId="{3ADB40A7-A5F3-4BBB-8710-A7789C29B4C8}" destId="{2FF72AA4-B012-40B6-99F3-9049139E1D00}" srcOrd="1" destOrd="0" presId="urn:microsoft.com/office/officeart/2005/8/layout/default"/>
    <dgm:cxn modelId="{5E683D03-4BB5-4F46-81F9-9A6DD6E9C02F}" type="presParOf" srcId="{3ADB40A7-A5F3-4BBB-8710-A7789C29B4C8}" destId="{0FA8EC20-B22D-4AD8-B390-894EDF528371}" srcOrd="2" destOrd="0" presId="urn:microsoft.com/office/officeart/2005/8/layout/default"/>
    <dgm:cxn modelId="{024E069F-BD6A-4A0B-B8B5-6FAC69F9E478}" type="presParOf" srcId="{3ADB40A7-A5F3-4BBB-8710-A7789C29B4C8}" destId="{D255B7C0-100D-4445-95DA-856BF8321718}" srcOrd="3" destOrd="0" presId="urn:microsoft.com/office/officeart/2005/8/layout/default"/>
    <dgm:cxn modelId="{3A6EC25B-7327-4752-AD4E-02138EAA63E8}" type="presParOf" srcId="{3ADB40A7-A5F3-4BBB-8710-A7789C29B4C8}" destId="{F90D91EF-B4F0-4B3D-8C4E-0F788004CD7F}" srcOrd="4" destOrd="0" presId="urn:microsoft.com/office/officeart/2005/8/layout/default"/>
    <dgm:cxn modelId="{17930F99-4B7E-44B8-997C-3ED9170CC915}" type="presParOf" srcId="{3ADB40A7-A5F3-4BBB-8710-A7789C29B4C8}" destId="{DC31DFA0-E707-48CB-8DB3-4FDB4F1019CD}" srcOrd="5" destOrd="0" presId="urn:microsoft.com/office/officeart/2005/8/layout/default"/>
    <dgm:cxn modelId="{46A9F5AD-B69A-4F45-AD16-48D7064A916E}" type="presParOf" srcId="{3ADB40A7-A5F3-4BBB-8710-A7789C29B4C8}" destId="{0E43310B-2316-470D-860A-CCDD881A8057}" srcOrd="6" destOrd="0" presId="urn:microsoft.com/office/officeart/2005/8/layout/default"/>
    <dgm:cxn modelId="{B64833EB-B4E6-44AE-8ED9-EB435A7B8462}" type="presParOf" srcId="{3ADB40A7-A5F3-4BBB-8710-A7789C29B4C8}" destId="{EEC1E7AF-2CDB-4C5A-9A4F-1EFA15731EA5}" srcOrd="7" destOrd="0" presId="urn:microsoft.com/office/officeart/2005/8/layout/default"/>
    <dgm:cxn modelId="{9B610360-48B9-4D56-BB70-45D453FF1761}" type="presParOf" srcId="{3ADB40A7-A5F3-4BBB-8710-A7789C29B4C8}" destId="{4AA60588-1C9B-404B-B970-58B69BF331FE}" srcOrd="8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57AACB-A6C4-4261-A674-4DA2901EE9B2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0"/>
      <dgm:spPr/>
      <dgm:t>
        <a:bodyPr/>
        <a:lstStyle/>
        <a:p>
          <a:endParaRPr lang="en-US"/>
        </a:p>
      </dgm:t>
    </dgm:pt>
    <dgm:pt modelId="{86BBC467-B0B3-4965-B128-CB4DA700FBEC}">
      <dgm:prSet phldrT="[Text]" phldr="1"/>
      <dgm:spPr/>
      <dgm:t>
        <a:bodyPr/>
        <a:lstStyle/>
        <a:p>
          <a:endParaRPr lang="en-US"/>
        </a:p>
      </dgm:t>
    </dgm:pt>
    <dgm:pt modelId="{C3157D01-8779-4A94-A1B5-23CC71B39106}" type="parTrans" cxnId="{E74FD8B6-1EB4-4972-B861-DAF038A18876}">
      <dgm:prSet/>
      <dgm:spPr/>
      <dgm:t>
        <a:bodyPr/>
        <a:lstStyle/>
        <a:p>
          <a:endParaRPr lang="en-US"/>
        </a:p>
      </dgm:t>
    </dgm:pt>
    <dgm:pt modelId="{1B56E38A-A009-43A5-817B-8F40FB62B949}" type="sibTrans" cxnId="{E74FD8B6-1EB4-4972-B861-DAF038A18876}">
      <dgm:prSet/>
      <dgm:spPr/>
      <dgm:t>
        <a:bodyPr/>
        <a:lstStyle/>
        <a:p>
          <a:endParaRPr lang="en-US"/>
        </a:p>
      </dgm:t>
    </dgm:pt>
    <dgm:pt modelId="{6B8E2C59-7919-4A93-BABE-577338F26D38}">
      <dgm:prSet phldrT="[Text]" phldr="1"/>
      <dgm:spPr/>
      <dgm:t>
        <a:bodyPr/>
        <a:lstStyle/>
        <a:p>
          <a:endParaRPr lang="en-US"/>
        </a:p>
      </dgm:t>
    </dgm:pt>
    <dgm:pt modelId="{C8E2FCA0-2504-4F4E-BDDB-84ABF5D2C773}" type="parTrans" cxnId="{D6E937CB-171D-49C1-B69E-3DD4AB2D2DEB}">
      <dgm:prSet/>
      <dgm:spPr/>
      <dgm:t>
        <a:bodyPr/>
        <a:lstStyle/>
        <a:p>
          <a:endParaRPr lang="en-US"/>
        </a:p>
      </dgm:t>
    </dgm:pt>
    <dgm:pt modelId="{8A0BD8DC-57E1-409B-94E6-54915F7A9C3A}" type="sibTrans" cxnId="{D6E937CB-171D-49C1-B69E-3DD4AB2D2DEB}">
      <dgm:prSet/>
      <dgm:spPr/>
      <dgm:t>
        <a:bodyPr/>
        <a:lstStyle/>
        <a:p>
          <a:endParaRPr lang="en-US"/>
        </a:p>
      </dgm:t>
    </dgm:pt>
    <dgm:pt modelId="{70DECAFB-BA3F-42BE-B3AD-B305DC4BBF5B}">
      <dgm:prSet phldrT="[Text]" phldr="1"/>
      <dgm:spPr/>
      <dgm:t>
        <a:bodyPr/>
        <a:lstStyle/>
        <a:p>
          <a:endParaRPr lang="en-US"/>
        </a:p>
      </dgm:t>
    </dgm:pt>
    <dgm:pt modelId="{A21AFFB9-BA39-4A48-8516-361D171CBC93}" type="parTrans" cxnId="{5B96FC6B-A26A-4A11-861B-D0E291250FB7}">
      <dgm:prSet/>
      <dgm:spPr/>
      <dgm:t>
        <a:bodyPr/>
        <a:lstStyle/>
        <a:p>
          <a:endParaRPr lang="en-US"/>
        </a:p>
      </dgm:t>
    </dgm:pt>
    <dgm:pt modelId="{423423F2-32CC-40B7-8D47-5BC4FB699D4C}" type="sibTrans" cxnId="{5B96FC6B-A26A-4A11-861B-D0E291250FB7}">
      <dgm:prSet/>
      <dgm:spPr/>
      <dgm:t>
        <a:bodyPr/>
        <a:lstStyle/>
        <a:p>
          <a:endParaRPr lang="en-US"/>
        </a:p>
      </dgm:t>
    </dgm:pt>
    <dgm:pt modelId="{B8BC140A-9600-4AF1-B0A9-CB38478ED9DA}">
      <dgm:prSet phldrT="[Text]" phldr="1"/>
      <dgm:spPr/>
      <dgm:t>
        <a:bodyPr/>
        <a:lstStyle/>
        <a:p>
          <a:endParaRPr lang="en-US"/>
        </a:p>
      </dgm:t>
    </dgm:pt>
    <dgm:pt modelId="{D6421D4D-D460-4941-B77B-5413D65B5189}" type="parTrans" cxnId="{71351A5C-2AA0-4721-947A-9A6961C08C4F}">
      <dgm:prSet/>
      <dgm:spPr/>
      <dgm:t>
        <a:bodyPr/>
        <a:lstStyle/>
        <a:p>
          <a:endParaRPr lang="en-US"/>
        </a:p>
      </dgm:t>
    </dgm:pt>
    <dgm:pt modelId="{233FFB4F-A37C-4DB9-899A-8D9227C103E8}" type="sibTrans" cxnId="{71351A5C-2AA0-4721-947A-9A6961C08C4F}">
      <dgm:prSet/>
      <dgm:spPr/>
      <dgm:t>
        <a:bodyPr/>
        <a:lstStyle/>
        <a:p>
          <a:endParaRPr lang="en-US"/>
        </a:p>
      </dgm:t>
    </dgm:pt>
    <dgm:pt modelId="{36057F1F-AFD1-4AD2-9482-25DE1D4787CF}">
      <dgm:prSet phldrT="[Text]" phldr="1"/>
      <dgm:spPr/>
      <dgm:t>
        <a:bodyPr/>
        <a:lstStyle/>
        <a:p>
          <a:endParaRPr lang="en-US"/>
        </a:p>
      </dgm:t>
    </dgm:pt>
    <dgm:pt modelId="{F088F1FD-D6D7-4014-B689-979CF75142E7}" type="parTrans" cxnId="{13299D27-F5FA-4CDE-AD3E-7F4548F25762}">
      <dgm:prSet/>
      <dgm:spPr/>
      <dgm:t>
        <a:bodyPr/>
        <a:lstStyle/>
        <a:p>
          <a:endParaRPr lang="en-US"/>
        </a:p>
      </dgm:t>
    </dgm:pt>
    <dgm:pt modelId="{F9C5BB87-DB13-4203-ABC6-02A2850B4434}" type="sibTrans" cxnId="{13299D27-F5FA-4CDE-AD3E-7F4548F25762}">
      <dgm:prSet/>
      <dgm:spPr/>
      <dgm:t>
        <a:bodyPr/>
        <a:lstStyle/>
        <a:p>
          <a:endParaRPr lang="en-US"/>
        </a:p>
      </dgm:t>
    </dgm:pt>
    <dgm:pt modelId="{2A7193B3-BE1E-48E3-9206-A0744F05F455}" type="pres">
      <dgm:prSet presAssocID="{6F57AACB-A6C4-4261-A674-4DA2901EE9B2}" presName="diagram" presStyleCnt="0">
        <dgm:presLayoutVars>
          <dgm:dir/>
          <dgm:resizeHandles val="exact"/>
        </dgm:presLayoutVars>
      </dgm:prSet>
      <dgm:spPr/>
    </dgm:pt>
    <dgm:pt modelId="{A8CF8E94-A1EB-4014-8985-6A1912F1614F}" type="pres">
      <dgm:prSet presAssocID="{86BBC467-B0B3-4965-B128-CB4DA700FBEC}" presName="node" presStyleLbl="node1" presStyleIdx="0" presStyleCnt="5">
        <dgm:presLayoutVars>
          <dgm:bulletEnabled val="1"/>
        </dgm:presLayoutVars>
      </dgm:prSet>
      <dgm:spPr/>
    </dgm:pt>
    <dgm:pt modelId="{E0E10240-092F-4784-8447-B275CA8F7A87}" type="pres">
      <dgm:prSet presAssocID="{1B56E38A-A009-43A5-817B-8F40FB62B949}" presName="sibTrans" presStyleCnt="0"/>
      <dgm:spPr/>
    </dgm:pt>
    <dgm:pt modelId="{443E3C8C-35C0-4005-AC98-A9B248B1F46B}" type="pres">
      <dgm:prSet presAssocID="{6B8E2C59-7919-4A93-BABE-577338F26D38}" presName="node" presStyleLbl="node1" presStyleIdx="1" presStyleCnt="5">
        <dgm:presLayoutVars>
          <dgm:bulletEnabled val="1"/>
        </dgm:presLayoutVars>
      </dgm:prSet>
      <dgm:spPr/>
    </dgm:pt>
    <dgm:pt modelId="{742BC766-75F8-4540-A63D-698FE98F7D5B}" type="pres">
      <dgm:prSet presAssocID="{8A0BD8DC-57E1-409B-94E6-54915F7A9C3A}" presName="sibTrans" presStyleCnt="0"/>
      <dgm:spPr/>
    </dgm:pt>
    <dgm:pt modelId="{EF1B64B2-671A-4E0E-BDE2-4B0A4463FB7A}" type="pres">
      <dgm:prSet presAssocID="{70DECAFB-BA3F-42BE-B3AD-B305DC4BBF5B}" presName="node" presStyleLbl="node1" presStyleIdx="2" presStyleCnt="5">
        <dgm:presLayoutVars>
          <dgm:bulletEnabled val="1"/>
        </dgm:presLayoutVars>
      </dgm:prSet>
      <dgm:spPr/>
    </dgm:pt>
    <dgm:pt modelId="{EF06F363-C45E-45DD-8E68-9272786F6D59}" type="pres">
      <dgm:prSet presAssocID="{423423F2-32CC-40B7-8D47-5BC4FB699D4C}" presName="sibTrans" presStyleCnt="0"/>
      <dgm:spPr/>
    </dgm:pt>
    <dgm:pt modelId="{8C4FAA63-8B3E-4ACD-8085-8BD5188A1A93}" type="pres">
      <dgm:prSet presAssocID="{B8BC140A-9600-4AF1-B0A9-CB38478ED9DA}" presName="node" presStyleLbl="node1" presStyleIdx="3" presStyleCnt="5">
        <dgm:presLayoutVars>
          <dgm:bulletEnabled val="1"/>
        </dgm:presLayoutVars>
      </dgm:prSet>
      <dgm:spPr/>
    </dgm:pt>
    <dgm:pt modelId="{558886F9-D34D-43D0-826C-1EF7C6BE130B}" type="pres">
      <dgm:prSet presAssocID="{233FFB4F-A37C-4DB9-899A-8D9227C103E8}" presName="sibTrans" presStyleCnt="0"/>
      <dgm:spPr/>
    </dgm:pt>
    <dgm:pt modelId="{74844C40-08B7-42B0-92B9-7F05A3D7B9D6}" type="pres">
      <dgm:prSet presAssocID="{36057F1F-AFD1-4AD2-9482-25DE1D4787CF}" presName="node" presStyleLbl="node1" presStyleIdx="4" presStyleCnt="5">
        <dgm:presLayoutVars>
          <dgm:bulletEnabled val="1"/>
        </dgm:presLayoutVars>
      </dgm:prSet>
      <dgm:spPr/>
    </dgm:pt>
  </dgm:ptLst>
  <dgm:cxnLst>
    <dgm:cxn modelId="{96FE9B7A-3E5B-405A-B584-2BF64847A781}" type="presOf" srcId="{70DECAFB-BA3F-42BE-B3AD-B305DC4BBF5B}" destId="{EF1B64B2-671A-4E0E-BDE2-4B0A4463FB7A}" srcOrd="0" destOrd="0" presId="urn:microsoft.com/office/officeart/2005/8/layout/default"/>
    <dgm:cxn modelId="{5B96FC6B-A26A-4A11-861B-D0E291250FB7}" srcId="{6F57AACB-A6C4-4261-A674-4DA2901EE9B2}" destId="{70DECAFB-BA3F-42BE-B3AD-B305DC4BBF5B}" srcOrd="2" destOrd="0" parTransId="{A21AFFB9-BA39-4A48-8516-361D171CBC93}" sibTransId="{423423F2-32CC-40B7-8D47-5BC4FB699D4C}"/>
    <dgm:cxn modelId="{E74FD8B6-1EB4-4972-B861-DAF038A18876}" srcId="{6F57AACB-A6C4-4261-A674-4DA2901EE9B2}" destId="{86BBC467-B0B3-4965-B128-CB4DA700FBEC}" srcOrd="0" destOrd="0" parTransId="{C3157D01-8779-4A94-A1B5-23CC71B39106}" sibTransId="{1B56E38A-A009-43A5-817B-8F40FB62B949}"/>
    <dgm:cxn modelId="{D6E937CB-171D-49C1-B69E-3DD4AB2D2DEB}" srcId="{6F57AACB-A6C4-4261-A674-4DA2901EE9B2}" destId="{6B8E2C59-7919-4A93-BABE-577338F26D38}" srcOrd="1" destOrd="0" parTransId="{C8E2FCA0-2504-4F4E-BDDB-84ABF5D2C773}" sibTransId="{8A0BD8DC-57E1-409B-94E6-54915F7A9C3A}"/>
    <dgm:cxn modelId="{17CB04C2-3F11-4FB9-B80E-6C783966F07F}" type="presOf" srcId="{6F57AACB-A6C4-4261-A674-4DA2901EE9B2}" destId="{2A7193B3-BE1E-48E3-9206-A0744F05F455}" srcOrd="0" destOrd="0" presId="urn:microsoft.com/office/officeart/2005/8/layout/default"/>
    <dgm:cxn modelId="{13299D27-F5FA-4CDE-AD3E-7F4548F25762}" srcId="{6F57AACB-A6C4-4261-A674-4DA2901EE9B2}" destId="{36057F1F-AFD1-4AD2-9482-25DE1D4787CF}" srcOrd="4" destOrd="0" parTransId="{F088F1FD-D6D7-4014-B689-979CF75142E7}" sibTransId="{F9C5BB87-DB13-4203-ABC6-02A2850B4434}"/>
    <dgm:cxn modelId="{CC4C3ACA-8FC8-4934-AE47-69690D59FB34}" type="presOf" srcId="{B8BC140A-9600-4AF1-B0A9-CB38478ED9DA}" destId="{8C4FAA63-8B3E-4ACD-8085-8BD5188A1A93}" srcOrd="0" destOrd="0" presId="urn:microsoft.com/office/officeart/2005/8/layout/default"/>
    <dgm:cxn modelId="{9ABD0E01-B888-4025-879E-DDC8B588EFAF}" type="presOf" srcId="{86BBC467-B0B3-4965-B128-CB4DA700FBEC}" destId="{A8CF8E94-A1EB-4014-8985-6A1912F1614F}" srcOrd="0" destOrd="0" presId="urn:microsoft.com/office/officeart/2005/8/layout/default"/>
    <dgm:cxn modelId="{71351A5C-2AA0-4721-947A-9A6961C08C4F}" srcId="{6F57AACB-A6C4-4261-A674-4DA2901EE9B2}" destId="{B8BC140A-9600-4AF1-B0A9-CB38478ED9DA}" srcOrd="3" destOrd="0" parTransId="{D6421D4D-D460-4941-B77B-5413D65B5189}" sibTransId="{233FFB4F-A37C-4DB9-899A-8D9227C103E8}"/>
    <dgm:cxn modelId="{15AF5A16-7C0C-4EEF-AC0A-9366A5077492}" type="presOf" srcId="{36057F1F-AFD1-4AD2-9482-25DE1D4787CF}" destId="{74844C40-08B7-42B0-92B9-7F05A3D7B9D6}" srcOrd="0" destOrd="0" presId="urn:microsoft.com/office/officeart/2005/8/layout/default"/>
    <dgm:cxn modelId="{F16E4C46-8451-47B1-806D-5C6800E2661C}" type="presOf" srcId="{6B8E2C59-7919-4A93-BABE-577338F26D38}" destId="{443E3C8C-35C0-4005-AC98-A9B248B1F46B}" srcOrd="0" destOrd="0" presId="urn:microsoft.com/office/officeart/2005/8/layout/default"/>
    <dgm:cxn modelId="{60EC4105-2CD0-4A30-A9DB-F7C9D3FE3001}" type="presParOf" srcId="{2A7193B3-BE1E-48E3-9206-A0744F05F455}" destId="{A8CF8E94-A1EB-4014-8985-6A1912F1614F}" srcOrd="0" destOrd="0" presId="urn:microsoft.com/office/officeart/2005/8/layout/default"/>
    <dgm:cxn modelId="{39FA703E-C155-4AA4-AECC-C9808E91C561}" type="presParOf" srcId="{2A7193B3-BE1E-48E3-9206-A0744F05F455}" destId="{E0E10240-092F-4784-8447-B275CA8F7A87}" srcOrd="1" destOrd="0" presId="urn:microsoft.com/office/officeart/2005/8/layout/default"/>
    <dgm:cxn modelId="{178570B3-5F1B-4B0D-BE92-8EC4ABF3C42D}" type="presParOf" srcId="{2A7193B3-BE1E-48E3-9206-A0744F05F455}" destId="{443E3C8C-35C0-4005-AC98-A9B248B1F46B}" srcOrd="2" destOrd="0" presId="urn:microsoft.com/office/officeart/2005/8/layout/default"/>
    <dgm:cxn modelId="{0C7F5B88-B225-41E3-8BB9-7673B4A73D08}" type="presParOf" srcId="{2A7193B3-BE1E-48E3-9206-A0744F05F455}" destId="{742BC766-75F8-4540-A63D-698FE98F7D5B}" srcOrd="3" destOrd="0" presId="urn:microsoft.com/office/officeart/2005/8/layout/default"/>
    <dgm:cxn modelId="{E98FE38A-5F0A-473C-899D-7E7235381A07}" type="presParOf" srcId="{2A7193B3-BE1E-48E3-9206-A0744F05F455}" destId="{EF1B64B2-671A-4E0E-BDE2-4B0A4463FB7A}" srcOrd="4" destOrd="0" presId="urn:microsoft.com/office/officeart/2005/8/layout/default"/>
    <dgm:cxn modelId="{568497FE-F9A0-4DAA-B28F-9FF6ED280148}" type="presParOf" srcId="{2A7193B3-BE1E-48E3-9206-A0744F05F455}" destId="{EF06F363-C45E-45DD-8E68-9272786F6D59}" srcOrd="5" destOrd="0" presId="urn:microsoft.com/office/officeart/2005/8/layout/default"/>
    <dgm:cxn modelId="{0FEFCB98-F912-4A29-B0F4-0E1D80B65A2D}" type="presParOf" srcId="{2A7193B3-BE1E-48E3-9206-A0744F05F455}" destId="{8C4FAA63-8B3E-4ACD-8085-8BD5188A1A93}" srcOrd="6" destOrd="0" presId="urn:microsoft.com/office/officeart/2005/8/layout/default"/>
    <dgm:cxn modelId="{D2C0AA2B-1663-430C-B975-67697993991A}" type="presParOf" srcId="{2A7193B3-BE1E-48E3-9206-A0744F05F455}" destId="{558886F9-D34D-43D0-826C-1EF7C6BE130B}" srcOrd="7" destOrd="0" presId="urn:microsoft.com/office/officeart/2005/8/layout/default"/>
    <dgm:cxn modelId="{3446865A-4BBB-4B9B-9CF8-2B68E1D6538F}" type="presParOf" srcId="{2A7193B3-BE1E-48E3-9206-A0744F05F455}" destId="{74844C40-08B7-42B0-92B9-7F05A3D7B9D6}" srcOrd="8" destOrd="0" presId="urn:microsoft.com/office/officeart/2005/8/layout/default"/>
  </dgm:cxnLst>
  <dgm:bg/>
  <dgm:whole/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38C25333-40B3-4E61-9F45-1FE19D561EC5}" type="doc">
      <dgm:prSet loTypeId="urn:microsoft.com/office/officeart/2005/8/layout/default" loCatId="list" qsTypeId="urn:microsoft.com/office/officeart/2005/8/quickstyle/simple1" qsCatId="simple" csTypeId="urn:microsoft.com/office/officeart/2005/8/colors/accent5_2" csCatId="accent5" phldr="0"/>
      <dgm:spPr/>
      <dgm:t>
        <a:bodyPr/>
        <a:lstStyle/>
        <a:p>
          <a:endParaRPr lang="en-US"/>
        </a:p>
      </dgm:t>
    </dgm:pt>
    <dgm:pt modelId="{A34BBFB3-D95E-4582-9403-8BD39C849ED4}">
      <dgm:prSet phldrT="[Text]" phldr="1"/>
      <dgm:spPr/>
      <dgm:t>
        <a:bodyPr/>
        <a:lstStyle/>
        <a:p>
          <a:endParaRPr lang="en-US"/>
        </a:p>
      </dgm:t>
    </dgm:pt>
    <dgm:pt modelId="{D60FBE86-CC52-47AA-AEE6-EACCC06E5E9F}" type="parTrans" cxnId="{ECEB95B4-D010-40FF-927D-F8FE720AAB7F}">
      <dgm:prSet/>
      <dgm:spPr/>
      <dgm:t>
        <a:bodyPr/>
        <a:lstStyle/>
        <a:p>
          <a:endParaRPr lang="en-US"/>
        </a:p>
      </dgm:t>
    </dgm:pt>
    <dgm:pt modelId="{8DC11127-3E33-44A0-B629-DA275A364230}" type="sibTrans" cxnId="{ECEB95B4-D010-40FF-927D-F8FE720AAB7F}">
      <dgm:prSet/>
      <dgm:spPr/>
      <dgm:t>
        <a:bodyPr/>
        <a:lstStyle/>
        <a:p>
          <a:endParaRPr lang="en-US"/>
        </a:p>
      </dgm:t>
    </dgm:pt>
    <dgm:pt modelId="{2FADBF3E-79EB-4293-AB09-DF6A0EA46783}">
      <dgm:prSet phldrT="[Text]" phldr="1"/>
      <dgm:spPr/>
      <dgm:t>
        <a:bodyPr/>
        <a:lstStyle/>
        <a:p>
          <a:endParaRPr lang="en-US"/>
        </a:p>
      </dgm:t>
    </dgm:pt>
    <dgm:pt modelId="{CDC7123E-FA01-403D-B703-F277A8734BD3}" type="parTrans" cxnId="{2C570505-FE9A-4843-9C77-40D3A87EA59B}">
      <dgm:prSet/>
      <dgm:spPr/>
      <dgm:t>
        <a:bodyPr/>
        <a:lstStyle/>
        <a:p>
          <a:endParaRPr lang="en-US"/>
        </a:p>
      </dgm:t>
    </dgm:pt>
    <dgm:pt modelId="{E96704F0-E73F-41A4-96BF-CDBCC9F0E629}" type="sibTrans" cxnId="{2C570505-FE9A-4843-9C77-40D3A87EA59B}">
      <dgm:prSet/>
      <dgm:spPr/>
      <dgm:t>
        <a:bodyPr/>
        <a:lstStyle/>
        <a:p>
          <a:endParaRPr lang="en-US"/>
        </a:p>
      </dgm:t>
    </dgm:pt>
    <dgm:pt modelId="{CE4877F5-2B4E-434F-B81D-E855FBDCC5C5}">
      <dgm:prSet phldrT="[Text]" phldr="1"/>
      <dgm:spPr/>
      <dgm:t>
        <a:bodyPr/>
        <a:lstStyle/>
        <a:p>
          <a:endParaRPr lang="en-US"/>
        </a:p>
      </dgm:t>
    </dgm:pt>
    <dgm:pt modelId="{8426109A-F1E6-4DC5-A94C-D5B4ED5EDECE}" type="parTrans" cxnId="{79D4556B-FFE7-4996-BE4F-277DB3FC818A}">
      <dgm:prSet/>
      <dgm:spPr/>
      <dgm:t>
        <a:bodyPr/>
        <a:lstStyle/>
        <a:p>
          <a:endParaRPr lang="en-US"/>
        </a:p>
      </dgm:t>
    </dgm:pt>
    <dgm:pt modelId="{4B4913FF-6D70-4A5C-BD1D-9EFC0DB2C744}" type="sibTrans" cxnId="{79D4556B-FFE7-4996-BE4F-277DB3FC818A}">
      <dgm:prSet/>
      <dgm:spPr/>
      <dgm:t>
        <a:bodyPr/>
        <a:lstStyle/>
        <a:p>
          <a:endParaRPr lang="en-US"/>
        </a:p>
      </dgm:t>
    </dgm:pt>
    <dgm:pt modelId="{D08B52D7-54D8-4F85-AB42-45A6A146BB0B}">
      <dgm:prSet phldrT="[Text]" phldr="1"/>
      <dgm:spPr/>
      <dgm:t>
        <a:bodyPr/>
        <a:lstStyle/>
        <a:p>
          <a:endParaRPr lang="en-US"/>
        </a:p>
      </dgm:t>
    </dgm:pt>
    <dgm:pt modelId="{AF5222C8-759B-4752-B41F-4E4954C4480B}" type="parTrans" cxnId="{C698E601-BDB1-4C93-A9E5-EFCEA22C7928}">
      <dgm:prSet/>
      <dgm:spPr/>
      <dgm:t>
        <a:bodyPr/>
        <a:lstStyle/>
        <a:p>
          <a:endParaRPr lang="en-US"/>
        </a:p>
      </dgm:t>
    </dgm:pt>
    <dgm:pt modelId="{294A3264-AE5F-4B68-BD2F-2DA1DD818C93}" type="sibTrans" cxnId="{C698E601-BDB1-4C93-A9E5-EFCEA22C7928}">
      <dgm:prSet/>
      <dgm:spPr/>
      <dgm:t>
        <a:bodyPr/>
        <a:lstStyle/>
        <a:p>
          <a:endParaRPr lang="en-US"/>
        </a:p>
      </dgm:t>
    </dgm:pt>
    <dgm:pt modelId="{8D5FE322-B106-44F5-AF1B-A378DB506129}">
      <dgm:prSet phldrT="[Text]" phldr="1"/>
      <dgm:spPr/>
      <dgm:t>
        <a:bodyPr/>
        <a:lstStyle/>
        <a:p>
          <a:endParaRPr lang="en-US"/>
        </a:p>
      </dgm:t>
    </dgm:pt>
    <dgm:pt modelId="{98422284-720F-4205-8733-6BE08D59373C}" type="parTrans" cxnId="{192BD61E-FC39-45EB-BF99-758356378241}">
      <dgm:prSet/>
      <dgm:spPr/>
      <dgm:t>
        <a:bodyPr/>
        <a:lstStyle/>
        <a:p>
          <a:endParaRPr lang="en-US"/>
        </a:p>
      </dgm:t>
    </dgm:pt>
    <dgm:pt modelId="{1D5F78C4-1DEB-4D28-AB2F-2216D93B303B}" type="sibTrans" cxnId="{192BD61E-FC39-45EB-BF99-758356378241}">
      <dgm:prSet/>
      <dgm:spPr/>
      <dgm:t>
        <a:bodyPr/>
        <a:lstStyle/>
        <a:p>
          <a:endParaRPr lang="en-US"/>
        </a:p>
      </dgm:t>
    </dgm:pt>
    <dgm:pt modelId="{77745537-13C1-4119-A998-FA0A2F19350C}" type="pres">
      <dgm:prSet presAssocID="{38C25333-40B3-4E61-9F45-1FE19D561EC5}" presName="diagram" presStyleCnt="0">
        <dgm:presLayoutVars>
          <dgm:dir/>
          <dgm:resizeHandles val="exact"/>
        </dgm:presLayoutVars>
      </dgm:prSet>
      <dgm:spPr/>
    </dgm:pt>
    <dgm:pt modelId="{E97CE1B3-4AC1-404C-9617-AEE6B1FF966F}" type="pres">
      <dgm:prSet presAssocID="{A34BBFB3-D95E-4582-9403-8BD39C849ED4}" presName="node" presStyleLbl="node1" presStyleIdx="0" presStyleCnt="5">
        <dgm:presLayoutVars>
          <dgm:bulletEnabled val="1"/>
        </dgm:presLayoutVars>
      </dgm:prSet>
      <dgm:spPr/>
    </dgm:pt>
    <dgm:pt modelId="{63F41882-B331-4327-A4C8-E1CEBB77DF86}" type="pres">
      <dgm:prSet presAssocID="{8DC11127-3E33-44A0-B629-DA275A364230}" presName="sibTrans" presStyleCnt="0"/>
      <dgm:spPr/>
    </dgm:pt>
    <dgm:pt modelId="{FEA26C98-8740-413B-A631-6C2DC7129556}" type="pres">
      <dgm:prSet presAssocID="{2FADBF3E-79EB-4293-AB09-DF6A0EA46783}" presName="node" presStyleLbl="node1" presStyleIdx="1" presStyleCnt="5">
        <dgm:presLayoutVars>
          <dgm:bulletEnabled val="1"/>
        </dgm:presLayoutVars>
      </dgm:prSet>
      <dgm:spPr/>
    </dgm:pt>
    <dgm:pt modelId="{B99CD8C4-00C3-4E95-BFB2-45D26A6E25B5}" type="pres">
      <dgm:prSet presAssocID="{E96704F0-E73F-41A4-96BF-CDBCC9F0E629}" presName="sibTrans" presStyleCnt="0"/>
      <dgm:spPr/>
    </dgm:pt>
    <dgm:pt modelId="{61C9E4FD-55C7-40BF-8F8E-235A69A530F1}" type="pres">
      <dgm:prSet presAssocID="{CE4877F5-2B4E-434F-B81D-E855FBDCC5C5}" presName="node" presStyleLbl="node1" presStyleIdx="2" presStyleCnt="5">
        <dgm:presLayoutVars>
          <dgm:bulletEnabled val="1"/>
        </dgm:presLayoutVars>
      </dgm:prSet>
      <dgm:spPr/>
    </dgm:pt>
    <dgm:pt modelId="{A292332D-F16A-477B-B2F7-F4B4759630BB}" type="pres">
      <dgm:prSet presAssocID="{4B4913FF-6D70-4A5C-BD1D-9EFC0DB2C744}" presName="sibTrans" presStyleCnt="0"/>
      <dgm:spPr/>
    </dgm:pt>
    <dgm:pt modelId="{4895ABB7-457B-4E39-A4CE-E18D67B5DCEF}" type="pres">
      <dgm:prSet presAssocID="{D08B52D7-54D8-4F85-AB42-45A6A146BB0B}" presName="node" presStyleLbl="node1" presStyleIdx="3" presStyleCnt="5">
        <dgm:presLayoutVars>
          <dgm:bulletEnabled val="1"/>
        </dgm:presLayoutVars>
      </dgm:prSet>
      <dgm:spPr/>
    </dgm:pt>
    <dgm:pt modelId="{3FED719C-3EE7-4BC7-8926-A8E9C8EEC6DC}" type="pres">
      <dgm:prSet presAssocID="{294A3264-AE5F-4B68-BD2F-2DA1DD818C93}" presName="sibTrans" presStyleCnt="0"/>
      <dgm:spPr/>
    </dgm:pt>
    <dgm:pt modelId="{39915869-C352-46F1-AD16-78705F26E030}" type="pres">
      <dgm:prSet presAssocID="{8D5FE322-B106-44F5-AF1B-A378DB506129}" presName="node" presStyleLbl="node1" presStyleIdx="4" presStyleCnt="5">
        <dgm:presLayoutVars>
          <dgm:bulletEnabled val="1"/>
        </dgm:presLayoutVars>
      </dgm:prSet>
      <dgm:spPr/>
    </dgm:pt>
  </dgm:ptLst>
  <dgm:cxnLst>
    <dgm:cxn modelId="{28944110-449B-46A9-B4EE-176B9CCD0EA3}" type="presOf" srcId="{A34BBFB3-D95E-4582-9403-8BD39C849ED4}" destId="{E97CE1B3-4AC1-404C-9617-AEE6B1FF966F}" srcOrd="0" destOrd="0" presId="urn:microsoft.com/office/officeart/2005/8/layout/default"/>
    <dgm:cxn modelId="{BAE39B9B-85E3-4A6A-8940-0EFE78453F5E}" type="presOf" srcId="{38C25333-40B3-4E61-9F45-1FE19D561EC5}" destId="{77745537-13C1-4119-A998-FA0A2F19350C}" srcOrd="0" destOrd="0" presId="urn:microsoft.com/office/officeart/2005/8/layout/default"/>
    <dgm:cxn modelId="{ECEB95B4-D010-40FF-927D-F8FE720AAB7F}" srcId="{38C25333-40B3-4E61-9F45-1FE19D561EC5}" destId="{A34BBFB3-D95E-4582-9403-8BD39C849ED4}" srcOrd="0" destOrd="0" parTransId="{D60FBE86-CC52-47AA-AEE6-EACCC06E5E9F}" sibTransId="{8DC11127-3E33-44A0-B629-DA275A364230}"/>
    <dgm:cxn modelId="{192BD61E-FC39-45EB-BF99-758356378241}" srcId="{38C25333-40B3-4E61-9F45-1FE19D561EC5}" destId="{8D5FE322-B106-44F5-AF1B-A378DB506129}" srcOrd="4" destOrd="0" parTransId="{98422284-720F-4205-8733-6BE08D59373C}" sibTransId="{1D5F78C4-1DEB-4D28-AB2F-2216D93B303B}"/>
    <dgm:cxn modelId="{B1684B76-B53A-407F-9D71-321C634C3682}" type="presOf" srcId="{CE4877F5-2B4E-434F-B81D-E855FBDCC5C5}" destId="{61C9E4FD-55C7-40BF-8F8E-235A69A530F1}" srcOrd="0" destOrd="0" presId="urn:microsoft.com/office/officeart/2005/8/layout/default"/>
    <dgm:cxn modelId="{456B7282-E199-48D7-8C73-228DD94F6E1A}" type="presOf" srcId="{2FADBF3E-79EB-4293-AB09-DF6A0EA46783}" destId="{FEA26C98-8740-413B-A631-6C2DC7129556}" srcOrd="0" destOrd="0" presId="urn:microsoft.com/office/officeart/2005/8/layout/default"/>
    <dgm:cxn modelId="{2C570505-FE9A-4843-9C77-40D3A87EA59B}" srcId="{38C25333-40B3-4E61-9F45-1FE19D561EC5}" destId="{2FADBF3E-79EB-4293-AB09-DF6A0EA46783}" srcOrd="1" destOrd="0" parTransId="{CDC7123E-FA01-403D-B703-F277A8734BD3}" sibTransId="{E96704F0-E73F-41A4-96BF-CDBCC9F0E629}"/>
    <dgm:cxn modelId="{E65FD50E-F03B-4855-9140-8D6A64BD6504}" type="presOf" srcId="{D08B52D7-54D8-4F85-AB42-45A6A146BB0B}" destId="{4895ABB7-457B-4E39-A4CE-E18D67B5DCEF}" srcOrd="0" destOrd="0" presId="urn:microsoft.com/office/officeart/2005/8/layout/default"/>
    <dgm:cxn modelId="{79D4556B-FFE7-4996-BE4F-277DB3FC818A}" srcId="{38C25333-40B3-4E61-9F45-1FE19D561EC5}" destId="{CE4877F5-2B4E-434F-B81D-E855FBDCC5C5}" srcOrd="2" destOrd="0" parTransId="{8426109A-F1E6-4DC5-A94C-D5B4ED5EDECE}" sibTransId="{4B4913FF-6D70-4A5C-BD1D-9EFC0DB2C744}"/>
    <dgm:cxn modelId="{C698E601-BDB1-4C93-A9E5-EFCEA22C7928}" srcId="{38C25333-40B3-4E61-9F45-1FE19D561EC5}" destId="{D08B52D7-54D8-4F85-AB42-45A6A146BB0B}" srcOrd="3" destOrd="0" parTransId="{AF5222C8-759B-4752-B41F-4E4954C4480B}" sibTransId="{294A3264-AE5F-4B68-BD2F-2DA1DD818C93}"/>
    <dgm:cxn modelId="{D098EACA-7024-46B2-9BD9-51190E2506EB}" type="presOf" srcId="{8D5FE322-B106-44F5-AF1B-A378DB506129}" destId="{39915869-C352-46F1-AD16-78705F26E030}" srcOrd="0" destOrd="0" presId="urn:microsoft.com/office/officeart/2005/8/layout/default"/>
    <dgm:cxn modelId="{6BD18886-9ED7-4C97-8B9A-7022CABE7154}" type="presParOf" srcId="{77745537-13C1-4119-A998-FA0A2F19350C}" destId="{E97CE1B3-4AC1-404C-9617-AEE6B1FF966F}" srcOrd="0" destOrd="0" presId="urn:microsoft.com/office/officeart/2005/8/layout/default"/>
    <dgm:cxn modelId="{A5B472C8-B0E9-4BAF-A634-1BF81D89134B}" type="presParOf" srcId="{77745537-13C1-4119-A998-FA0A2F19350C}" destId="{63F41882-B331-4327-A4C8-E1CEBB77DF86}" srcOrd="1" destOrd="0" presId="urn:microsoft.com/office/officeart/2005/8/layout/default"/>
    <dgm:cxn modelId="{FEE4E3BB-7665-4F35-A3DE-D85B6017BA51}" type="presParOf" srcId="{77745537-13C1-4119-A998-FA0A2F19350C}" destId="{FEA26C98-8740-413B-A631-6C2DC7129556}" srcOrd="2" destOrd="0" presId="urn:microsoft.com/office/officeart/2005/8/layout/default"/>
    <dgm:cxn modelId="{2C47887F-1FA6-449A-9272-53BE540C75C1}" type="presParOf" srcId="{77745537-13C1-4119-A998-FA0A2F19350C}" destId="{B99CD8C4-00C3-4E95-BFB2-45D26A6E25B5}" srcOrd="3" destOrd="0" presId="urn:microsoft.com/office/officeart/2005/8/layout/default"/>
    <dgm:cxn modelId="{4B45C78E-D273-406F-BA32-C780745F9806}" type="presParOf" srcId="{77745537-13C1-4119-A998-FA0A2F19350C}" destId="{61C9E4FD-55C7-40BF-8F8E-235A69A530F1}" srcOrd="4" destOrd="0" presId="urn:microsoft.com/office/officeart/2005/8/layout/default"/>
    <dgm:cxn modelId="{A5656DEF-4F77-4A3C-985B-7F177F038536}" type="presParOf" srcId="{77745537-13C1-4119-A998-FA0A2F19350C}" destId="{A292332D-F16A-477B-B2F7-F4B4759630BB}" srcOrd="5" destOrd="0" presId="urn:microsoft.com/office/officeart/2005/8/layout/default"/>
    <dgm:cxn modelId="{F2983AC7-9C82-4117-A9F5-C45886E0D5FF}" type="presParOf" srcId="{77745537-13C1-4119-A998-FA0A2F19350C}" destId="{4895ABB7-457B-4E39-A4CE-E18D67B5DCEF}" srcOrd="6" destOrd="0" presId="urn:microsoft.com/office/officeart/2005/8/layout/default"/>
    <dgm:cxn modelId="{36E45CC5-4D2C-4409-A64D-F5709047211F}" type="presParOf" srcId="{77745537-13C1-4119-A998-FA0A2F19350C}" destId="{3FED719C-3EE7-4BC7-8926-A8E9C8EEC6DC}" srcOrd="7" destOrd="0" presId="urn:microsoft.com/office/officeart/2005/8/layout/default"/>
    <dgm:cxn modelId="{AFF41C1D-9112-4D66-9E0D-768644C6D42A}" type="presParOf" srcId="{77745537-13C1-4119-A998-FA0A2F19350C}" destId="{39915869-C352-46F1-AD16-78705F26E030}" srcOrd="8" destOrd="0" presId="urn:microsoft.com/office/officeart/2005/8/layout/default"/>
  </dgm:cxnLst>
  <dgm:bg/>
  <dgm:whole/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42E6708-56E8-451E-AF34-F960346776EA}" type="doc">
      <dgm:prSet loTypeId="urn:microsoft.com/office/officeart/2005/8/layout/default" loCatId="list" qsTypeId="urn:microsoft.com/office/officeart/2005/8/quickstyle/simple1" qsCatId="simple" csTypeId="urn:microsoft.com/office/officeart/2005/8/colors/accent5_3" csCatId="accent5" phldr="0"/>
      <dgm:spPr/>
      <dgm:t>
        <a:bodyPr/>
        <a:lstStyle/>
        <a:p>
          <a:endParaRPr lang="en-US"/>
        </a:p>
      </dgm:t>
    </dgm:pt>
    <dgm:pt modelId="{EFBD497F-6728-48C4-BF01-E0EFBF61C291}">
      <dgm:prSet phldrT="[Text]" phldr="1"/>
      <dgm:spPr/>
      <dgm:t>
        <a:bodyPr/>
        <a:lstStyle/>
        <a:p>
          <a:endParaRPr lang="en-US"/>
        </a:p>
      </dgm:t>
    </dgm:pt>
    <dgm:pt modelId="{7F246A61-5EA2-4133-98CD-587905BFF5E6}" type="parTrans" cxnId="{89BBEA9F-490F-40A3-9509-F5AEF03B2560}">
      <dgm:prSet/>
      <dgm:spPr/>
      <dgm:t>
        <a:bodyPr/>
        <a:lstStyle/>
        <a:p>
          <a:endParaRPr lang="en-US"/>
        </a:p>
      </dgm:t>
    </dgm:pt>
    <dgm:pt modelId="{17082DA0-5D93-449D-B156-1D9609FB8F5B}" type="sibTrans" cxnId="{89BBEA9F-490F-40A3-9509-F5AEF03B2560}">
      <dgm:prSet/>
      <dgm:spPr/>
      <dgm:t>
        <a:bodyPr/>
        <a:lstStyle/>
        <a:p>
          <a:endParaRPr lang="en-US"/>
        </a:p>
      </dgm:t>
    </dgm:pt>
    <dgm:pt modelId="{A23E6D5B-E3D2-4020-BD9F-5A40782BCDE1}">
      <dgm:prSet phldrT="[Text]" phldr="1"/>
      <dgm:spPr/>
      <dgm:t>
        <a:bodyPr/>
        <a:lstStyle/>
        <a:p>
          <a:endParaRPr lang="en-US"/>
        </a:p>
      </dgm:t>
    </dgm:pt>
    <dgm:pt modelId="{4921C9D3-CA67-452A-8F28-29F8FA8A70A9}" type="parTrans" cxnId="{1D163DFF-6D8A-4711-8E6F-B00011F82475}">
      <dgm:prSet/>
      <dgm:spPr/>
      <dgm:t>
        <a:bodyPr/>
        <a:lstStyle/>
        <a:p>
          <a:endParaRPr lang="en-US"/>
        </a:p>
      </dgm:t>
    </dgm:pt>
    <dgm:pt modelId="{1A04A0FB-E4AC-49FD-9C19-C752FCEF98E4}" type="sibTrans" cxnId="{1D163DFF-6D8A-4711-8E6F-B00011F82475}">
      <dgm:prSet/>
      <dgm:spPr/>
      <dgm:t>
        <a:bodyPr/>
        <a:lstStyle/>
        <a:p>
          <a:endParaRPr lang="en-US"/>
        </a:p>
      </dgm:t>
    </dgm:pt>
    <dgm:pt modelId="{9F8333A5-9C9D-46FB-A42D-E9A4499B595D}">
      <dgm:prSet phldrT="[Text]" phldr="1"/>
      <dgm:spPr/>
      <dgm:t>
        <a:bodyPr/>
        <a:lstStyle/>
        <a:p>
          <a:endParaRPr lang="en-US"/>
        </a:p>
      </dgm:t>
    </dgm:pt>
    <dgm:pt modelId="{493BA0D9-7313-431D-B65A-3D4E8289C63F}" type="parTrans" cxnId="{C8883030-8E2C-43C5-A862-F8CB0C35AFAB}">
      <dgm:prSet/>
      <dgm:spPr/>
      <dgm:t>
        <a:bodyPr/>
        <a:lstStyle/>
        <a:p>
          <a:endParaRPr lang="en-US"/>
        </a:p>
      </dgm:t>
    </dgm:pt>
    <dgm:pt modelId="{DDDFD9EF-C768-4531-995E-CC3D3398D04A}" type="sibTrans" cxnId="{C8883030-8E2C-43C5-A862-F8CB0C35AFAB}">
      <dgm:prSet/>
      <dgm:spPr/>
      <dgm:t>
        <a:bodyPr/>
        <a:lstStyle/>
        <a:p>
          <a:endParaRPr lang="en-US"/>
        </a:p>
      </dgm:t>
    </dgm:pt>
    <dgm:pt modelId="{90D0B833-0AFE-4B22-988B-208BFE0C79DF}">
      <dgm:prSet phldrT="[Text]" phldr="1"/>
      <dgm:spPr/>
      <dgm:t>
        <a:bodyPr/>
        <a:lstStyle/>
        <a:p>
          <a:endParaRPr lang="en-US"/>
        </a:p>
      </dgm:t>
    </dgm:pt>
    <dgm:pt modelId="{25350059-6587-4364-9BD2-0095FA3B2C2F}" type="parTrans" cxnId="{7256607B-4F23-4470-BAEA-306F49AD415E}">
      <dgm:prSet/>
      <dgm:spPr/>
      <dgm:t>
        <a:bodyPr/>
        <a:lstStyle/>
        <a:p>
          <a:endParaRPr lang="en-US"/>
        </a:p>
      </dgm:t>
    </dgm:pt>
    <dgm:pt modelId="{C5285636-9C0D-4444-9822-0A87DDAF4107}" type="sibTrans" cxnId="{7256607B-4F23-4470-BAEA-306F49AD415E}">
      <dgm:prSet/>
      <dgm:spPr/>
      <dgm:t>
        <a:bodyPr/>
        <a:lstStyle/>
        <a:p>
          <a:endParaRPr lang="en-US"/>
        </a:p>
      </dgm:t>
    </dgm:pt>
    <dgm:pt modelId="{DB833E76-A55D-4AE0-AD21-37069F22EA46}">
      <dgm:prSet phldrT="[Text]" phldr="1"/>
      <dgm:spPr/>
      <dgm:t>
        <a:bodyPr/>
        <a:lstStyle/>
        <a:p>
          <a:endParaRPr lang="en-US"/>
        </a:p>
      </dgm:t>
    </dgm:pt>
    <dgm:pt modelId="{9A3099AB-9968-4454-81C4-EE3EB789A31B}" type="parTrans" cxnId="{20E59EB2-3173-46DE-B0A2-B3BE872F454F}">
      <dgm:prSet/>
      <dgm:spPr/>
      <dgm:t>
        <a:bodyPr/>
        <a:lstStyle/>
        <a:p>
          <a:endParaRPr lang="en-US"/>
        </a:p>
      </dgm:t>
    </dgm:pt>
    <dgm:pt modelId="{35405736-C861-489A-BFF7-3B33CF5B02CA}" type="sibTrans" cxnId="{20E59EB2-3173-46DE-B0A2-B3BE872F454F}">
      <dgm:prSet/>
      <dgm:spPr/>
      <dgm:t>
        <a:bodyPr/>
        <a:lstStyle/>
        <a:p>
          <a:endParaRPr lang="en-US"/>
        </a:p>
      </dgm:t>
    </dgm:pt>
    <dgm:pt modelId="{035F3C22-D559-437B-8B87-4E6290FBFEC4}" type="pres">
      <dgm:prSet presAssocID="{842E6708-56E8-451E-AF34-F960346776EA}" presName="diagram" presStyleCnt="0">
        <dgm:presLayoutVars>
          <dgm:dir/>
          <dgm:resizeHandles val="exact"/>
        </dgm:presLayoutVars>
      </dgm:prSet>
      <dgm:spPr/>
    </dgm:pt>
    <dgm:pt modelId="{D1DF6F05-CE4B-4F2A-9856-5F931127D8AA}" type="pres">
      <dgm:prSet presAssocID="{EFBD497F-6728-48C4-BF01-E0EFBF61C291}" presName="node" presStyleLbl="node1" presStyleIdx="0" presStyleCnt="5">
        <dgm:presLayoutVars>
          <dgm:bulletEnabled val="1"/>
        </dgm:presLayoutVars>
      </dgm:prSet>
      <dgm:spPr/>
    </dgm:pt>
    <dgm:pt modelId="{83A16F72-AB2E-477D-8073-04C196F8126E}" type="pres">
      <dgm:prSet presAssocID="{17082DA0-5D93-449D-B156-1D9609FB8F5B}" presName="sibTrans" presStyleCnt="0"/>
      <dgm:spPr/>
    </dgm:pt>
    <dgm:pt modelId="{B64935E6-DE06-4ADA-8ADE-4D7C2A7FA512}" type="pres">
      <dgm:prSet presAssocID="{A23E6D5B-E3D2-4020-BD9F-5A40782BCDE1}" presName="node" presStyleLbl="node1" presStyleIdx="1" presStyleCnt="5">
        <dgm:presLayoutVars>
          <dgm:bulletEnabled val="1"/>
        </dgm:presLayoutVars>
      </dgm:prSet>
      <dgm:spPr/>
    </dgm:pt>
    <dgm:pt modelId="{B0DA5AD0-B883-4827-A813-CF92359A9602}" type="pres">
      <dgm:prSet presAssocID="{1A04A0FB-E4AC-49FD-9C19-C752FCEF98E4}" presName="sibTrans" presStyleCnt="0"/>
      <dgm:spPr/>
    </dgm:pt>
    <dgm:pt modelId="{DDEBD0A1-D7F1-401C-ACAD-E6E29D6EE762}" type="pres">
      <dgm:prSet presAssocID="{9F8333A5-9C9D-46FB-A42D-E9A4499B595D}" presName="node" presStyleLbl="node1" presStyleIdx="2" presStyleCnt="5">
        <dgm:presLayoutVars>
          <dgm:bulletEnabled val="1"/>
        </dgm:presLayoutVars>
      </dgm:prSet>
      <dgm:spPr/>
    </dgm:pt>
    <dgm:pt modelId="{9BD66E44-F4F8-4CB3-97B6-C789D9573E88}" type="pres">
      <dgm:prSet presAssocID="{DDDFD9EF-C768-4531-995E-CC3D3398D04A}" presName="sibTrans" presStyleCnt="0"/>
      <dgm:spPr/>
    </dgm:pt>
    <dgm:pt modelId="{DCE43F47-DD76-4E39-BAC3-1BD136360453}" type="pres">
      <dgm:prSet presAssocID="{90D0B833-0AFE-4B22-988B-208BFE0C79DF}" presName="node" presStyleLbl="node1" presStyleIdx="3" presStyleCnt="5">
        <dgm:presLayoutVars>
          <dgm:bulletEnabled val="1"/>
        </dgm:presLayoutVars>
      </dgm:prSet>
      <dgm:spPr/>
    </dgm:pt>
    <dgm:pt modelId="{0E5616BA-9621-4FFF-89EF-518142F11698}" type="pres">
      <dgm:prSet presAssocID="{C5285636-9C0D-4444-9822-0A87DDAF4107}" presName="sibTrans" presStyleCnt="0"/>
      <dgm:spPr/>
    </dgm:pt>
    <dgm:pt modelId="{A81B93A4-22C1-4B49-9B66-F19E68794A38}" type="pres">
      <dgm:prSet presAssocID="{DB833E76-A55D-4AE0-AD21-37069F22EA46}" presName="node" presStyleLbl="node1" presStyleIdx="4" presStyleCnt="5">
        <dgm:presLayoutVars>
          <dgm:bulletEnabled val="1"/>
        </dgm:presLayoutVars>
      </dgm:prSet>
      <dgm:spPr/>
    </dgm:pt>
  </dgm:ptLst>
  <dgm:cxnLst>
    <dgm:cxn modelId="{5289447A-752D-43FC-BAEC-D2220508DF90}" type="presOf" srcId="{DB833E76-A55D-4AE0-AD21-37069F22EA46}" destId="{A81B93A4-22C1-4B49-9B66-F19E68794A38}" srcOrd="0" destOrd="0" presId="urn:microsoft.com/office/officeart/2005/8/layout/default"/>
    <dgm:cxn modelId="{5C7954FC-3DE3-47B6-8625-124D08B53661}" type="presOf" srcId="{90D0B833-0AFE-4B22-988B-208BFE0C79DF}" destId="{DCE43F47-DD76-4E39-BAC3-1BD136360453}" srcOrd="0" destOrd="0" presId="urn:microsoft.com/office/officeart/2005/8/layout/default"/>
    <dgm:cxn modelId="{7256607B-4F23-4470-BAEA-306F49AD415E}" srcId="{842E6708-56E8-451E-AF34-F960346776EA}" destId="{90D0B833-0AFE-4B22-988B-208BFE0C79DF}" srcOrd="3" destOrd="0" parTransId="{25350059-6587-4364-9BD2-0095FA3B2C2F}" sibTransId="{C5285636-9C0D-4444-9822-0A87DDAF4107}"/>
    <dgm:cxn modelId="{4A74853F-6EC8-4C2D-90BB-3CEE62D804C0}" type="presOf" srcId="{A23E6D5B-E3D2-4020-BD9F-5A40782BCDE1}" destId="{B64935E6-DE06-4ADA-8ADE-4D7C2A7FA512}" srcOrd="0" destOrd="0" presId="urn:microsoft.com/office/officeart/2005/8/layout/default"/>
    <dgm:cxn modelId="{C8883030-8E2C-43C5-A862-F8CB0C35AFAB}" srcId="{842E6708-56E8-451E-AF34-F960346776EA}" destId="{9F8333A5-9C9D-46FB-A42D-E9A4499B595D}" srcOrd="2" destOrd="0" parTransId="{493BA0D9-7313-431D-B65A-3D4E8289C63F}" sibTransId="{DDDFD9EF-C768-4531-995E-CC3D3398D04A}"/>
    <dgm:cxn modelId="{89BBEA9F-490F-40A3-9509-F5AEF03B2560}" srcId="{842E6708-56E8-451E-AF34-F960346776EA}" destId="{EFBD497F-6728-48C4-BF01-E0EFBF61C291}" srcOrd="0" destOrd="0" parTransId="{7F246A61-5EA2-4133-98CD-587905BFF5E6}" sibTransId="{17082DA0-5D93-449D-B156-1D9609FB8F5B}"/>
    <dgm:cxn modelId="{5F318C23-EA63-4950-9A17-30499AC86F2A}" type="presOf" srcId="{9F8333A5-9C9D-46FB-A42D-E9A4499B595D}" destId="{DDEBD0A1-D7F1-401C-ACAD-E6E29D6EE762}" srcOrd="0" destOrd="0" presId="urn:microsoft.com/office/officeart/2005/8/layout/default"/>
    <dgm:cxn modelId="{20E59EB2-3173-46DE-B0A2-B3BE872F454F}" srcId="{842E6708-56E8-451E-AF34-F960346776EA}" destId="{DB833E76-A55D-4AE0-AD21-37069F22EA46}" srcOrd="4" destOrd="0" parTransId="{9A3099AB-9968-4454-81C4-EE3EB789A31B}" sibTransId="{35405736-C861-489A-BFF7-3B33CF5B02CA}"/>
    <dgm:cxn modelId="{1D163DFF-6D8A-4711-8E6F-B00011F82475}" srcId="{842E6708-56E8-451E-AF34-F960346776EA}" destId="{A23E6D5B-E3D2-4020-BD9F-5A40782BCDE1}" srcOrd="1" destOrd="0" parTransId="{4921C9D3-CA67-452A-8F28-29F8FA8A70A9}" sibTransId="{1A04A0FB-E4AC-49FD-9C19-C752FCEF98E4}"/>
    <dgm:cxn modelId="{8732C239-993C-4B06-A478-8617D8C77F37}" type="presOf" srcId="{842E6708-56E8-451E-AF34-F960346776EA}" destId="{035F3C22-D559-437B-8B87-4E6290FBFEC4}" srcOrd="0" destOrd="0" presId="urn:microsoft.com/office/officeart/2005/8/layout/default"/>
    <dgm:cxn modelId="{B1A65FE1-9C69-4F3D-9F18-35A194E8C2B2}" type="presOf" srcId="{EFBD497F-6728-48C4-BF01-E0EFBF61C291}" destId="{D1DF6F05-CE4B-4F2A-9856-5F931127D8AA}" srcOrd="0" destOrd="0" presId="urn:microsoft.com/office/officeart/2005/8/layout/default"/>
    <dgm:cxn modelId="{E3D6C7DE-B5FC-41CC-9BCB-D71AC33C6283}" type="presParOf" srcId="{035F3C22-D559-437B-8B87-4E6290FBFEC4}" destId="{D1DF6F05-CE4B-4F2A-9856-5F931127D8AA}" srcOrd="0" destOrd="0" presId="urn:microsoft.com/office/officeart/2005/8/layout/default"/>
    <dgm:cxn modelId="{2338BAC5-EDBE-41CF-86EF-5805047998F9}" type="presParOf" srcId="{035F3C22-D559-437B-8B87-4E6290FBFEC4}" destId="{83A16F72-AB2E-477D-8073-04C196F8126E}" srcOrd="1" destOrd="0" presId="urn:microsoft.com/office/officeart/2005/8/layout/default"/>
    <dgm:cxn modelId="{E5627FB1-EDC7-46B1-BA58-3233353FC9D0}" type="presParOf" srcId="{035F3C22-D559-437B-8B87-4E6290FBFEC4}" destId="{B64935E6-DE06-4ADA-8ADE-4D7C2A7FA512}" srcOrd="2" destOrd="0" presId="urn:microsoft.com/office/officeart/2005/8/layout/default"/>
    <dgm:cxn modelId="{883BDAA2-2434-47D4-8CD9-0D21348F00F7}" type="presParOf" srcId="{035F3C22-D559-437B-8B87-4E6290FBFEC4}" destId="{B0DA5AD0-B883-4827-A813-CF92359A9602}" srcOrd="3" destOrd="0" presId="urn:microsoft.com/office/officeart/2005/8/layout/default"/>
    <dgm:cxn modelId="{0DF7B0D1-D42A-4794-92C7-A112FD62EB88}" type="presParOf" srcId="{035F3C22-D559-437B-8B87-4E6290FBFEC4}" destId="{DDEBD0A1-D7F1-401C-ACAD-E6E29D6EE762}" srcOrd="4" destOrd="0" presId="urn:microsoft.com/office/officeart/2005/8/layout/default"/>
    <dgm:cxn modelId="{E19A0861-DCA2-459A-A5BF-090CA037B64B}" type="presParOf" srcId="{035F3C22-D559-437B-8B87-4E6290FBFEC4}" destId="{9BD66E44-F4F8-4CB3-97B6-C789D9573E88}" srcOrd="5" destOrd="0" presId="urn:microsoft.com/office/officeart/2005/8/layout/default"/>
    <dgm:cxn modelId="{98F8B0E3-7118-4EC0-8221-A4662C091945}" type="presParOf" srcId="{035F3C22-D559-437B-8B87-4E6290FBFEC4}" destId="{DCE43F47-DD76-4E39-BAC3-1BD136360453}" srcOrd="6" destOrd="0" presId="urn:microsoft.com/office/officeart/2005/8/layout/default"/>
    <dgm:cxn modelId="{CD53C68E-4A87-4C79-B1DA-35486E903A2B}" type="presParOf" srcId="{035F3C22-D559-437B-8B87-4E6290FBFEC4}" destId="{0E5616BA-9621-4FFF-89EF-518142F11698}" srcOrd="7" destOrd="0" presId="urn:microsoft.com/office/officeart/2005/8/layout/default"/>
    <dgm:cxn modelId="{68F89DDA-DDD9-44B4-9DD7-7050E6E1DFD5}" type="presParOf" srcId="{035F3C22-D559-437B-8B87-4E6290FBFEC4}" destId="{A81B93A4-22C1-4B49-9B66-F19E68794A38}" srcOrd="8" destOrd="0" presId="urn:microsoft.com/office/officeart/2005/8/layout/default"/>
  </dgm:cxnLst>
  <dgm:bg/>
  <dgm:whole/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15CE855-FDC3-4D46-891A-F712933B860D}" type="doc">
      <dgm:prSet loTypeId="urn:microsoft.com/office/officeart/2005/8/layout/default" loCatId="list" qsTypeId="urn:microsoft.com/office/officeart/2005/8/quickstyle/simple1" qsCatId="simple" csTypeId="urn:microsoft.com/office/officeart/2005/8/colors/accent5_4" csCatId="accent5" phldr="0"/>
      <dgm:spPr/>
      <dgm:t>
        <a:bodyPr/>
        <a:lstStyle/>
        <a:p>
          <a:endParaRPr lang="en-US"/>
        </a:p>
      </dgm:t>
    </dgm:pt>
    <dgm:pt modelId="{E6B50231-1079-4EC6-9C12-0E4B9FF87353}">
      <dgm:prSet phldrT="[Text]" phldr="1"/>
      <dgm:spPr/>
      <dgm:t>
        <a:bodyPr/>
        <a:lstStyle/>
        <a:p>
          <a:endParaRPr lang="en-US"/>
        </a:p>
      </dgm:t>
    </dgm:pt>
    <dgm:pt modelId="{FE26D70A-6C45-4C48-9306-9E0B7730D9A9}" type="parTrans" cxnId="{FE2E1F5E-2BCE-45DA-BB01-C11963221B4F}">
      <dgm:prSet/>
      <dgm:spPr/>
      <dgm:t>
        <a:bodyPr/>
        <a:lstStyle/>
        <a:p>
          <a:endParaRPr lang="en-US"/>
        </a:p>
      </dgm:t>
    </dgm:pt>
    <dgm:pt modelId="{DE5F3A5A-F7F3-40C3-A743-21E1B171A284}" type="sibTrans" cxnId="{FE2E1F5E-2BCE-45DA-BB01-C11963221B4F}">
      <dgm:prSet/>
      <dgm:spPr/>
      <dgm:t>
        <a:bodyPr/>
        <a:lstStyle/>
        <a:p>
          <a:endParaRPr lang="en-US"/>
        </a:p>
      </dgm:t>
    </dgm:pt>
    <dgm:pt modelId="{9FB50B40-4C9B-4065-A838-1E04D8BD53B6}">
      <dgm:prSet phldrT="[Text]" phldr="1"/>
      <dgm:spPr/>
      <dgm:t>
        <a:bodyPr/>
        <a:lstStyle/>
        <a:p>
          <a:endParaRPr lang="en-US"/>
        </a:p>
      </dgm:t>
    </dgm:pt>
    <dgm:pt modelId="{EB989524-0B93-4E84-95C1-0E97AE7A6DB3}" type="parTrans" cxnId="{6BB802F7-2246-4704-9B6B-069578697480}">
      <dgm:prSet/>
      <dgm:spPr/>
      <dgm:t>
        <a:bodyPr/>
        <a:lstStyle/>
        <a:p>
          <a:endParaRPr lang="en-US"/>
        </a:p>
      </dgm:t>
    </dgm:pt>
    <dgm:pt modelId="{FE70AC64-83AC-47B8-A12C-3C419B035578}" type="sibTrans" cxnId="{6BB802F7-2246-4704-9B6B-069578697480}">
      <dgm:prSet/>
      <dgm:spPr/>
      <dgm:t>
        <a:bodyPr/>
        <a:lstStyle/>
        <a:p>
          <a:endParaRPr lang="en-US"/>
        </a:p>
      </dgm:t>
    </dgm:pt>
    <dgm:pt modelId="{FFB2F85F-3F64-448C-BAB9-12EB58AF806E}">
      <dgm:prSet phldrT="[Text]" phldr="1"/>
      <dgm:spPr/>
      <dgm:t>
        <a:bodyPr/>
        <a:lstStyle/>
        <a:p>
          <a:endParaRPr lang="en-US"/>
        </a:p>
      </dgm:t>
    </dgm:pt>
    <dgm:pt modelId="{89D428DD-3CB4-4AF4-9341-B064D87C12AF}" type="parTrans" cxnId="{95F839E4-2CCC-455B-94C3-2793B0BB4927}">
      <dgm:prSet/>
      <dgm:spPr/>
      <dgm:t>
        <a:bodyPr/>
        <a:lstStyle/>
        <a:p>
          <a:endParaRPr lang="en-US"/>
        </a:p>
      </dgm:t>
    </dgm:pt>
    <dgm:pt modelId="{B0DF8580-DB19-468B-8120-415F7302EDD1}" type="sibTrans" cxnId="{95F839E4-2CCC-455B-94C3-2793B0BB4927}">
      <dgm:prSet/>
      <dgm:spPr/>
      <dgm:t>
        <a:bodyPr/>
        <a:lstStyle/>
        <a:p>
          <a:endParaRPr lang="en-US"/>
        </a:p>
      </dgm:t>
    </dgm:pt>
    <dgm:pt modelId="{ED961AF1-1E70-47A6-82B5-EB3514429496}">
      <dgm:prSet phldrT="[Text]" phldr="1"/>
      <dgm:spPr/>
      <dgm:t>
        <a:bodyPr/>
        <a:lstStyle/>
        <a:p>
          <a:endParaRPr lang="en-US"/>
        </a:p>
      </dgm:t>
    </dgm:pt>
    <dgm:pt modelId="{E1307B6D-3F81-4E1B-B2A8-156BA274D047}" type="parTrans" cxnId="{63B008F8-97C5-4ABE-95B8-2EB15A4D88D2}">
      <dgm:prSet/>
      <dgm:spPr/>
      <dgm:t>
        <a:bodyPr/>
        <a:lstStyle/>
        <a:p>
          <a:endParaRPr lang="en-US"/>
        </a:p>
      </dgm:t>
    </dgm:pt>
    <dgm:pt modelId="{25567B62-C9E5-47E0-8D55-30BF5DD0DFE1}" type="sibTrans" cxnId="{63B008F8-97C5-4ABE-95B8-2EB15A4D88D2}">
      <dgm:prSet/>
      <dgm:spPr/>
      <dgm:t>
        <a:bodyPr/>
        <a:lstStyle/>
        <a:p>
          <a:endParaRPr lang="en-US"/>
        </a:p>
      </dgm:t>
    </dgm:pt>
    <dgm:pt modelId="{47B415AA-CB52-4216-B5D7-457A83F84B15}">
      <dgm:prSet phldrT="[Text]" phldr="1"/>
      <dgm:spPr/>
      <dgm:t>
        <a:bodyPr/>
        <a:lstStyle/>
        <a:p>
          <a:endParaRPr lang="en-US"/>
        </a:p>
      </dgm:t>
    </dgm:pt>
    <dgm:pt modelId="{1DA10EFD-0544-4B9B-B701-C10AFC32992D}" type="parTrans" cxnId="{39C000A5-EAB6-4BCD-9EC0-564407F4EC26}">
      <dgm:prSet/>
      <dgm:spPr/>
      <dgm:t>
        <a:bodyPr/>
        <a:lstStyle/>
        <a:p>
          <a:endParaRPr lang="en-US"/>
        </a:p>
      </dgm:t>
    </dgm:pt>
    <dgm:pt modelId="{2D70A21D-43A4-46DC-BF86-54A4A4EE287D}" type="sibTrans" cxnId="{39C000A5-EAB6-4BCD-9EC0-564407F4EC26}">
      <dgm:prSet/>
      <dgm:spPr/>
      <dgm:t>
        <a:bodyPr/>
        <a:lstStyle/>
        <a:p>
          <a:endParaRPr lang="en-US"/>
        </a:p>
      </dgm:t>
    </dgm:pt>
    <dgm:pt modelId="{B0F6379D-F770-4305-A46C-58DA81AB0E01}" type="pres">
      <dgm:prSet presAssocID="{715CE855-FDC3-4D46-891A-F712933B860D}" presName="diagram" presStyleCnt="0">
        <dgm:presLayoutVars>
          <dgm:dir/>
          <dgm:resizeHandles val="exact"/>
        </dgm:presLayoutVars>
      </dgm:prSet>
      <dgm:spPr/>
    </dgm:pt>
    <dgm:pt modelId="{820122DA-359D-4220-A549-998303BD3882}" type="pres">
      <dgm:prSet presAssocID="{E6B50231-1079-4EC6-9C12-0E4B9FF87353}" presName="node" presStyleLbl="node1" presStyleIdx="0" presStyleCnt="5">
        <dgm:presLayoutVars>
          <dgm:bulletEnabled val="1"/>
        </dgm:presLayoutVars>
      </dgm:prSet>
      <dgm:spPr/>
    </dgm:pt>
    <dgm:pt modelId="{31CC9473-4A07-47CC-B22E-0FA8DFC0099E}" type="pres">
      <dgm:prSet presAssocID="{DE5F3A5A-F7F3-40C3-A743-21E1B171A284}" presName="sibTrans" presStyleCnt="0"/>
      <dgm:spPr/>
    </dgm:pt>
    <dgm:pt modelId="{4EE3DD9F-92CE-4566-B7B8-6F88B15990E2}" type="pres">
      <dgm:prSet presAssocID="{9FB50B40-4C9B-4065-A838-1E04D8BD53B6}" presName="node" presStyleLbl="node1" presStyleIdx="1" presStyleCnt="5">
        <dgm:presLayoutVars>
          <dgm:bulletEnabled val="1"/>
        </dgm:presLayoutVars>
      </dgm:prSet>
      <dgm:spPr/>
    </dgm:pt>
    <dgm:pt modelId="{E9A9CB56-175A-49BB-9384-35D0211B26C9}" type="pres">
      <dgm:prSet presAssocID="{FE70AC64-83AC-47B8-A12C-3C419B035578}" presName="sibTrans" presStyleCnt="0"/>
      <dgm:spPr/>
    </dgm:pt>
    <dgm:pt modelId="{51AB56E6-05B0-4BBC-B2EF-2DE13DB81B0E}" type="pres">
      <dgm:prSet presAssocID="{FFB2F85F-3F64-448C-BAB9-12EB58AF806E}" presName="node" presStyleLbl="node1" presStyleIdx="2" presStyleCnt="5">
        <dgm:presLayoutVars>
          <dgm:bulletEnabled val="1"/>
        </dgm:presLayoutVars>
      </dgm:prSet>
      <dgm:spPr/>
    </dgm:pt>
    <dgm:pt modelId="{CD004B2C-D1E6-4F3E-AC13-DA0970DA6B9C}" type="pres">
      <dgm:prSet presAssocID="{B0DF8580-DB19-468B-8120-415F7302EDD1}" presName="sibTrans" presStyleCnt="0"/>
      <dgm:spPr/>
    </dgm:pt>
    <dgm:pt modelId="{58DAD9CA-AB35-4F36-AE6E-F652248D6F98}" type="pres">
      <dgm:prSet presAssocID="{ED961AF1-1E70-47A6-82B5-EB3514429496}" presName="node" presStyleLbl="node1" presStyleIdx="3" presStyleCnt="5">
        <dgm:presLayoutVars>
          <dgm:bulletEnabled val="1"/>
        </dgm:presLayoutVars>
      </dgm:prSet>
      <dgm:spPr/>
    </dgm:pt>
    <dgm:pt modelId="{440985BA-35C4-4D97-9EE3-D2A70C366A73}" type="pres">
      <dgm:prSet presAssocID="{25567B62-C9E5-47E0-8D55-30BF5DD0DFE1}" presName="sibTrans" presStyleCnt="0"/>
      <dgm:spPr/>
    </dgm:pt>
    <dgm:pt modelId="{9BF31928-4187-4CF4-990A-4F2ED34C35B8}" type="pres">
      <dgm:prSet presAssocID="{47B415AA-CB52-4216-B5D7-457A83F84B15}" presName="node" presStyleLbl="node1" presStyleIdx="4" presStyleCnt="5">
        <dgm:presLayoutVars>
          <dgm:bulletEnabled val="1"/>
        </dgm:presLayoutVars>
      </dgm:prSet>
      <dgm:spPr/>
    </dgm:pt>
  </dgm:ptLst>
  <dgm:cxnLst>
    <dgm:cxn modelId="{39C000A5-EAB6-4BCD-9EC0-564407F4EC26}" srcId="{715CE855-FDC3-4D46-891A-F712933B860D}" destId="{47B415AA-CB52-4216-B5D7-457A83F84B15}" srcOrd="4" destOrd="0" parTransId="{1DA10EFD-0544-4B9B-B701-C10AFC32992D}" sibTransId="{2D70A21D-43A4-46DC-BF86-54A4A4EE287D}"/>
    <dgm:cxn modelId="{95F839E4-2CCC-455B-94C3-2793B0BB4927}" srcId="{715CE855-FDC3-4D46-891A-F712933B860D}" destId="{FFB2F85F-3F64-448C-BAB9-12EB58AF806E}" srcOrd="2" destOrd="0" parTransId="{89D428DD-3CB4-4AF4-9341-B064D87C12AF}" sibTransId="{B0DF8580-DB19-468B-8120-415F7302EDD1}"/>
    <dgm:cxn modelId="{FE2E1F5E-2BCE-45DA-BB01-C11963221B4F}" srcId="{715CE855-FDC3-4D46-891A-F712933B860D}" destId="{E6B50231-1079-4EC6-9C12-0E4B9FF87353}" srcOrd="0" destOrd="0" parTransId="{FE26D70A-6C45-4C48-9306-9E0B7730D9A9}" sibTransId="{DE5F3A5A-F7F3-40C3-A743-21E1B171A284}"/>
    <dgm:cxn modelId="{3ECC4232-1876-4DAC-87ED-9B38FABCCBBD}" type="presOf" srcId="{ED961AF1-1E70-47A6-82B5-EB3514429496}" destId="{58DAD9CA-AB35-4F36-AE6E-F652248D6F98}" srcOrd="0" destOrd="0" presId="urn:microsoft.com/office/officeart/2005/8/layout/default"/>
    <dgm:cxn modelId="{A483736C-7C66-4E7F-BA3B-9DE07123B29F}" type="presOf" srcId="{E6B50231-1079-4EC6-9C12-0E4B9FF87353}" destId="{820122DA-359D-4220-A549-998303BD3882}" srcOrd="0" destOrd="0" presId="urn:microsoft.com/office/officeart/2005/8/layout/default"/>
    <dgm:cxn modelId="{4ACCC34F-A0EB-47DD-B900-A23FCB3E93DC}" type="presOf" srcId="{47B415AA-CB52-4216-B5D7-457A83F84B15}" destId="{9BF31928-4187-4CF4-990A-4F2ED34C35B8}" srcOrd="0" destOrd="0" presId="urn:microsoft.com/office/officeart/2005/8/layout/default"/>
    <dgm:cxn modelId="{6BB802F7-2246-4704-9B6B-069578697480}" srcId="{715CE855-FDC3-4D46-891A-F712933B860D}" destId="{9FB50B40-4C9B-4065-A838-1E04D8BD53B6}" srcOrd="1" destOrd="0" parTransId="{EB989524-0B93-4E84-95C1-0E97AE7A6DB3}" sibTransId="{FE70AC64-83AC-47B8-A12C-3C419B035578}"/>
    <dgm:cxn modelId="{CC6D657C-C711-4F60-B5F2-A78012576951}" type="presOf" srcId="{9FB50B40-4C9B-4065-A838-1E04D8BD53B6}" destId="{4EE3DD9F-92CE-4566-B7B8-6F88B15990E2}" srcOrd="0" destOrd="0" presId="urn:microsoft.com/office/officeart/2005/8/layout/default"/>
    <dgm:cxn modelId="{1015653C-2E15-4F39-B0E2-CC05191B06A8}" type="presOf" srcId="{FFB2F85F-3F64-448C-BAB9-12EB58AF806E}" destId="{51AB56E6-05B0-4BBC-B2EF-2DE13DB81B0E}" srcOrd="0" destOrd="0" presId="urn:microsoft.com/office/officeart/2005/8/layout/default"/>
    <dgm:cxn modelId="{63B008F8-97C5-4ABE-95B8-2EB15A4D88D2}" srcId="{715CE855-FDC3-4D46-891A-F712933B860D}" destId="{ED961AF1-1E70-47A6-82B5-EB3514429496}" srcOrd="3" destOrd="0" parTransId="{E1307B6D-3F81-4E1B-B2A8-156BA274D047}" sibTransId="{25567B62-C9E5-47E0-8D55-30BF5DD0DFE1}"/>
    <dgm:cxn modelId="{C537DAC8-2CF5-437A-930A-58DCAC767793}" type="presOf" srcId="{715CE855-FDC3-4D46-891A-F712933B860D}" destId="{B0F6379D-F770-4305-A46C-58DA81AB0E01}" srcOrd="0" destOrd="0" presId="urn:microsoft.com/office/officeart/2005/8/layout/default"/>
    <dgm:cxn modelId="{FB820813-341E-44E5-8559-49F3EB26BE7D}" type="presParOf" srcId="{B0F6379D-F770-4305-A46C-58DA81AB0E01}" destId="{820122DA-359D-4220-A549-998303BD3882}" srcOrd="0" destOrd="0" presId="urn:microsoft.com/office/officeart/2005/8/layout/default"/>
    <dgm:cxn modelId="{52D415AA-6074-486D-BB3C-DE1D20978EC5}" type="presParOf" srcId="{B0F6379D-F770-4305-A46C-58DA81AB0E01}" destId="{31CC9473-4A07-47CC-B22E-0FA8DFC0099E}" srcOrd="1" destOrd="0" presId="urn:microsoft.com/office/officeart/2005/8/layout/default"/>
    <dgm:cxn modelId="{F073247C-0AF2-4EE2-A828-1F6217CC76C3}" type="presParOf" srcId="{B0F6379D-F770-4305-A46C-58DA81AB0E01}" destId="{4EE3DD9F-92CE-4566-B7B8-6F88B15990E2}" srcOrd="2" destOrd="0" presId="urn:microsoft.com/office/officeart/2005/8/layout/default"/>
    <dgm:cxn modelId="{C064D08D-3F9D-4FBA-809C-CEA16EDA1125}" type="presParOf" srcId="{B0F6379D-F770-4305-A46C-58DA81AB0E01}" destId="{E9A9CB56-175A-49BB-9384-35D0211B26C9}" srcOrd="3" destOrd="0" presId="urn:microsoft.com/office/officeart/2005/8/layout/default"/>
    <dgm:cxn modelId="{A1C15BB6-CE6F-422E-8E17-8F8598FE8F9C}" type="presParOf" srcId="{B0F6379D-F770-4305-A46C-58DA81AB0E01}" destId="{51AB56E6-05B0-4BBC-B2EF-2DE13DB81B0E}" srcOrd="4" destOrd="0" presId="urn:microsoft.com/office/officeart/2005/8/layout/default"/>
    <dgm:cxn modelId="{84645DE3-59C0-4E09-9AAF-108F406C2610}" type="presParOf" srcId="{B0F6379D-F770-4305-A46C-58DA81AB0E01}" destId="{CD004B2C-D1E6-4F3E-AC13-DA0970DA6B9C}" srcOrd="5" destOrd="0" presId="urn:microsoft.com/office/officeart/2005/8/layout/default"/>
    <dgm:cxn modelId="{0AE2E137-46C2-45CB-A9ED-351491870D48}" type="presParOf" srcId="{B0F6379D-F770-4305-A46C-58DA81AB0E01}" destId="{58DAD9CA-AB35-4F36-AE6E-F652248D6F98}" srcOrd="6" destOrd="0" presId="urn:microsoft.com/office/officeart/2005/8/layout/default"/>
    <dgm:cxn modelId="{AE99494B-71F3-4DE1-9AF8-246D028134BE}" type="presParOf" srcId="{B0F6379D-F770-4305-A46C-58DA81AB0E01}" destId="{440985BA-35C4-4D97-9EE3-D2A70C366A73}" srcOrd="7" destOrd="0" presId="urn:microsoft.com/office/officeart/2005/8/layout/default"/>
    <dgm:cxn modelId="{A3EC853F-8986-437E-A310-88C411F49DDB}" type="presParOf" srcId="{B0F6379D-F770-4305-A46C-58DA81AB0E01}" destId="{9BF31928-4187-4CF4-990A-4F2ED34C35B8}" srcOrd="8" destOrd="0" presId="urn:microsoft.com/office/officeart/2005/8/layout/default"/>
  </dgm:cxnLst>
  <dgm:bg/>
  <dgm:whole/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43F12341-0D20-41C3-B255-8CE8617CA465}" type="doc">
      <dgm:prSet loTypeId="urn:microsoft.com/office/officeart/2005/8/layout/default" loCatId="list" qsTypeId="urn:microsoft.com/office/officeart/2005/8/quickstyle/simple1" qsCatId="simple" csTypeId="urn:microsoft.com/office/officeart/2005/8/colors/accent5_5" csCatId="accent5" phldr="0"/>
      <dgm:spPr/>
      <dgm:t>
        <a:bodyPr/>
        <a:lstStyle/>
        <a:p>
          <a:endParaRPr lang="en-US"/>
        </a:p>
      </dgm:t>
    </dgm:pt>
    <dgm:pt modelId="{84144210-E3A8-499B-8714-FEB9290F802E}">
      <dgm:prSet phldrT="[Text]" phldr="1"/>
      <dgm:spPr/>
      <dgm:t>
        <a:bodyPr/>
        <a:lstStyle/>
        <a:p>
          <a:endParaRPr lang="en-US"/>
        </a:p>
      </dgm:t>
    </dgm:pt>
    <dgm:pt modelId="{AC12F4C4-D00D-44B9-99AA-AEB1FD2F013E}" type="parTrans" cxnId="{C0B4FFBE-4AC0-4875-8702-CAFEE15151FD}">
      <dgm:prSet/>
      <dgm:spPr/>
      <dgm:t>
        <a:bodyPr/>
        <a:lstStyle/>
        <a:p>
          <a:endParaRPr lang="en-US"/>
        </a:p>
      </dgm:t>
    </dgm:pt>
    <dgm:pt modelId="{A46BDCB9-2B77-48CB-AC51-0AB618D44267}" type="sibTrans" cxnId="{C0B4FFBE-4AC0-4875-8702-CAFEE15151FD}">
      <dgm:prSet/>
      <dgm:spPr/>
      <dgm:t>
        <a:bodyPr/>
        <a:lstStyle/>
        <a:p>
          <a:endParaRPr lang="en-US"/>
        </a:p>
      </dgm:t>
    </dgm:pt>
    <dgm:pt modelId="{873DC5C6-60E4-40C7-AAE1-9C30F3D59CFF}">
      <dgm:prSet phldrT="[Text]" phldr="1"/>
      <dgm:spPr/>
      <dgm:t>
        <a:bodyPr/>
        <a:lstStyle/>
        <a:p>
          <a:endParaRPr lang="en-US"/>
        </a:p>
      </dgm:t>
    </dgm:pt>
    <dgm:pt modelId="{F7174EB6-A1CF-4BF1-8B58-429BF7CF7B10}" type="parTrans" cxnId="{0E7D948D-3E87-47C5-BD6F-D991E8A4C5B8}">
      <dgm:prSet/>
      <dgm:spPr/>
      <dgm:t>
        <a:bodyPr/>
        <a:lstStyle/>
        <a:p>
          <a:endParaRPr lang="en-US"/>
        </a:p>
      </dgm:t>
    </dgm:pt>
    <dgm:pt modelId="{4A297E52-8D06-42FA-BD8B-D129B3F34874}" type="sibTrans" cxnId="{0E7D948D-3E87-47C5-BD6F-D991E8A4C5B8}">
      <dgm:prSet/>
      <dgm:spPr/>
      <dgm:t>
        <a:bodyPr/>
        <a:lstStyle/>
        <a:p>
          <a:endParaRPr lang="en-US"/>
        </a:p>
      </dgm:t>
    </dgm:pt>
    <dgm:pt modelId="{02B719E4-B80A-4A47-943E-A94E6268F6EE}">
      <dgm:prSet phldrT="[Text]" phldr="1"/>
      <dgm:spPr/>
      <dgm:t>
        <a:bodyPr/>
        <a:lstStyle/>
        <a:p>
          <a:endParaRPr lang="en-US"/>
        </a:p>
      </dgm:t>
    </dgm:pt>
    <dgm:pt modelId="{27BFD286-EA8D-47F2-BDF5-B9457D48C84B}" type="parTrans" cxnId="{F6ED4B11-D19D-48E0-AE29-7A375DF8F53D}">
      <dgm:prSet/>
      <dgm:spPr/>
      <dgm:t>
        <a:bodyPr/>
        <a:lstStyle/>
        <a:p>
          <a:endParaRPr lang="en-US"/>
        </a:p>
      </dgm:t>
    </dgm:pt>
    <dgm:pt modelId="{FF6B76A6-E1F0-4C34-92C2-93891C9D157A}" type="sibTrans" cxnId="{F6ED4B11-D19D-48E0-AE29-7A375DF8F53D}">
      <dgm:prSet/>
      <dgm:spPr/>
      <dgm:t>
        <a:bodyPr/>
        <a:lstStyle/>
        <a:p>
          <a:endParaRPr lang="en-US"/>
        </a:p>
      </dgm:t>
    </dgm:pt>
    <dgm:pt modelId="{B8A9B554-8005-4C04-84EC-6BA7C1DCDB21}">
      <dgm:prSet phldrT="[Text]" phldr="1"/>
      <dgm:spPr/>
      <dgm:t>
        <a:bodyPr/>
        <a:lstStyle/>
        <a:p>
          <a:endParaRPr lang="en-US"/>
        </a:p>
      </dgm:t>
    </dgm:pt>
    <dgm:pt modelId="{5FEAEF1D-A41D-4F4C-AA43-B0176623A81B}" type="parTrans" cxnId="{E145D04D-9DCB-4654-9329-9AB77684126F}">
      <dgm:prSet/>
      <dgm:spPr/>
      <dgm:t>
        <a:bodyPr/>
        <a:lstStyle/>
        <a:p>
          <a:endParaRPr lang="en-US"/>
        </a:p>
      </dgm:t>
    </dgm:pt>
    <dgm:pt modelId="{FC8BD991-3D3A-469A-BF14-A8F67E36A492}" type="sibTrans" cxnId="{E145D04D-9DCB-4654-9329-9AB77684126F}">
      <dgm:prSet/>
      <dgm:spPr/>
      <dgm:t>
        <a:bodyPr/>
        <a:lstStyle/>
        <a:p>
          <a:endParaRPr lang="en-US"/>
        </a:p>
      </dgm:t>
    </dgm:pt>
    <dgm:pt modelId="{C665DB0D-95D9-487C-965F-13C973E81E7B}">
      <dgm:prSet phldrT="[Text]" phldr="1"/>
      <dgm:spPr/>
      <dgm:t>
        <a:bodyPr/>
        <a:lstStyle/>
        <a:p>
          <a:endParaRPr lang="en-US"/>
        </a:p>
      </dgm:t>
    </dgm:pt>
    <dgm:pt modelId="{DBA69256-17AF-4F59-A817-84F1DBF07F46}" type="parTrans" cxnId="{4AD96AFA-39EC-481C-8D2A-00630B893572}">
      <dgm:prSet/>
      <dgm:spPr/>
      <dgm:t>
        <a:bodyPr/>
        <a:lstStyle/>
        <a:p>
          <a:endParaRPr lang="en-US"/>
        </a:p>
      </dgm:t>
    </dgm:pt>
    <dgm:pt modelId="{42D72A41-8621-4BB2-91A9-FB57283A951E}" type="sibTrans" cxnId="{4AD96AFA-39EC-481C-8D2A-00630B893572}">
      <dgm:prSet/>
      <dgm:spPr/>
      <dgm:t>
        <a:bodyPr/>
        <a:lstStyle/>
        <a:p>
          <a:endParaRPr lang="en-US"/>
        </a:p>
      </dgm:t>
    </dgm:pt>
    <dgm:pt modelId="{CE4049CD-FCA1-45A9-8EB9-113677AD57D5}" type="pres">
      <dgm:prSet presAssocID="{43F12341-0D20-41C3-B255-8CE8617CA465}" presName="diagram" presStyleCnt="0">
        <dgm:presLayoutVars>
          <dgm:dir/>
          <dgm:resizeHandles val="exact"/>
        </dgm:presLayoutVars>
      </dgm:prSet>
      <dgm:spPr/>
    </dgm:pt>
    <dgm:pt modelId="{C21F58F9-FBD4-4832-BCAD-4A67A3B263AB}" type="pres">
      <dgm:prSet presAssocID="{84144210-E3A8-499B-8714-FEB9290F802E}" presName="node" presStyleLbl="node1" presStyleIdx="0" presStyleCnt="5">
        <dgm:presLayoutVars>
          <dgm:bulletEnabled val="1"/>
        </dgm:presLayoutVars>
      </dgm:prSet>
      <dgm:spPr/>
    </dgm:pt>
    <dgm:pt modelId="{B7D9DA86-7663-4BFA-9EDB-E39C7614E898}" type="pres">
      <dgm:prSet presAssocID="{A46BDCB9-2B77-48CB-AC51-0AB618D44267}" presName="sibTrans" presStyleCnt="0"/>
      <dgm:spPr/>
    </dgm:pt>
    <dgm:pt modelId="{91692139-B8CB-4BFD-BFD6-036D0E6FEE91}" type="pres">
      <dgm:prSet presAssocID="{873DC5C6-60E4-40C7-AAE1-9C30F3D59CFF}" presName="node" presStyleLbl="node1" presStyleIdx="1" presStyleCnt="5">
        <dgm:presLayoutVars>
          <dgm:bulletEnabled val="1"/>
        </dgm:presLayoutVars>
      </dgm:prSet>
      <dgm:spPr/>
    </dgm:pt>
    <dgm:pt modelId="{DA53561A-4DA7-41DB-AA0D-C69AC1F75D05}" type="pres">
      <dgm:prSet presAssocID="{4A297E52-8D06-42FA-BD8B-D129B3F34874}" presName="sibTrans" presStyleCnt="0"/>
      <dgm:spPr/>
    </dgm:pt>
    <dgm:pt modelId="{8A93F87F-C052-432D-9BFC-45402F1F58B3}" type="pres">
      <dgm:prSet presAssocID="{02B719E4-B80A-4A47-943E-A94E6268F6EE}" presName="node" presStyleLbl="node1" presStyleIdx="2" presStyleCnt="5">
        <dgm:presLayoutVars>
          <dgm:bulletEnabled val="1"/>
        </dgm:presLayoutVars>
      </dgm:prSet>
      <dgm:spPr/>
    </dgm:pt>
    <dgm:pt modelId="{BFA5710F-0389-45C4-9D46-7406B4623BF2}" type="pres">
      <dgm:prSet presAssocID="{FF6B76A6-E1F0-4C34-92C2-93891C9D157A}" presName="sibTrans" presStyleCnt="0"/>
      <dgm:spPr/>
    </dgm:pt>
    <dgm:pt modelId="{65EA98D0-6683-44F2-8D3A-892BBDCF99A6}" type="pres">
      <dgm:prSet presAssocID="{B8A9B554-8005-4C04-84EC-6BA7C1DCDB21}" presName="node" presStyleLbl="node1" presStyleIdx="3" presStyleCnt="5">
        <dgm:presLayoutVars>
          <dgm:bulletEnabled val="1"/>
        </dgm:presLayoutVars>
      </dgm:prSet>
      <dgm:spPr/>
    </dgm:pt>
    <dgm:pt modelId="{41BC8976-BE5D-4634-823F-AE34EDC3433D}" type="pres">
      <dgm:prSet presAssocID="{FC8BD991-3D3A-469A-BF14-A8F67E36A492}" presName="sibTrans" presStyleCnt="0"/>
      <dgm:spPr/>
    </dgm:pt>
    <dgm:pt modelId="{88A7A0B9-97EC-42B3-AA62-024FEE09839E}" type="pres">
      <dgm:prSet presAssocID="{C665DB0D-95D9-487C-965F-13C973E81E7B}" presName="node" presStyleLbl="node1" presStyleIdx="4" presStyleCnt="5">
        <dgm:presLayoutVars>
          <dgm:bulletEnabled val="1"/>
        </dgm:presLayoutVars>
      </dgm:prSet>
      <dgm:spPr/>
    </dgm:pt>
  </dgm:ptLst>
  <dgm:cxnLst>
    <dgm:cxn modelId="{3FCD0F9E-9FE8-44FF-A090-AD899EB82384}" type="presOf" srcId="{02B719E4-B80A-4A47-943E-A94E6268F6EE}" destId="{8A93F87F-C052-432D-9BFC-45402F1F58B3}" srcOrd="0" destOrd="0" presId="urn:microsoft.com/office/officeart/2005/8/layout/default"/>
    <dgm:cxn modelId="{F6ED4B11-D19D-48E0-AE29-7A375DF8F53D}" srcId="{43F12341-0D20-41C3-B255-8CE8617CA465}" destId="{02B719E4-B80A-4A47-943E-A94E6268F6EE}" srcOrd="2" destOrd="0" parTransId="{27BFD286-EA8D-47F2-BDF5-B9457D48C84B}" sibTransId="{FF6B76A6-E1F0-4C34-92C2-93891C9D157A}"/>
    <dgm:cxn modelId="{1EC65988-5ED3-49B1-A73A-84C1D1B2F9BA}" type="presOf" srcId="{43F12341-0D20-41C3-B255-8CE8617CA465}" destId="{CE4049CD-FCA1-45A9-8EB9-113677AD57D5}" srcOrd="0" destOrd="0" presId="urn:microsoft.com/office/officeart/2005/8/layout/default"/>
    <dgm:cxn modelId="{53F6854A-8EF4-4D97-92FE-A1E9F0504CAC}" type="presOf" srcId="{C665DB0D-95D9-487C-965F-13C973E81E7B}" destId="{88A7A0B9-97EC-42B3-AA62-024FEE09839E}" srcOrd="0" destOrd="0" presId="urn:microsoft.com/office/officeart/2005/8/layout/default"/>
    <dgm:cxn modelId="{DF741A3F-C14D-4ACC-8FC6-0793D9F5D5E1}" type="presOf" srcId="{84144210-E3A8-499B-8714-FEB9290F802E}" destId="{C21F58F9-FBD4-4832-BCAD-4A67A3B263AB}" srcOrd="0" destOrd="0" presId="urn:microsoft.com/office/officeart/2005/8/layout/default"/>
    <dgm:cxn modelId="{694B64C7-1F42-4A0A-B297-A5CCE77527AF}" type="presOf" srcId="{873DC5C6-60E4-40C7-AAE1-9C30F3D59CFF}" destId="{91692139-B8CB-4BFD-BFD6-036D0E6FEE91}" srcOrd="0" destOrd="0" presId="urn:microsoft.com/office/officeart/2005/8/layout/default"/>
    <dgm:cxn modelId="{C0B4FFBE-4AC0-4875-8702-CAFEE15151FD}" srcId="{43F12341-0D20-41C3-B255-8CE8617CA465}" destId="{84144210-E3A8-499B-8714-FEB9290F802E}" srcOrd="0" destOrd="0" parTransId="{AC12F4C4-D00D-44B9-99AA-AEB1FD2F013E}" sibTransId="{A46BDCB9-2B77-48CB-AC51-0AB618D44267}"/>
    <dgm:cxn modelId="{4AD96AFA-39EC-481C-8D2A-00630B893572}" srcId="{43F12341-0D20-41C3-B255-8CE8617CA465}" destId="{C665DB0D-95D9-487C-965F-13C973E81E7B}" srcOrd="4" destOrd="0" parTransId="{DBA69256-17AF-4F59-A817-84F1DBF07F46}" sibTransId="{42D72A41-8621-4BB2-91A9-FB57283A951E}"/>
    <dgm:cxn modelId="{E145D04D-9DCB-4654-9329-9AB77684126F}" srcId="{43F12341-0D20-41C3-B255-8CE8617CA465}" destId="{B8A9B554-8005-4C04-84EC-6BA7C1DCDB21}" srcOrd="3" destOrd="0" parTransId="{5FEAEF1D-A41D-4F4C-AA43-B0176623A81B}" sibTransId="{FC8BD991-3D3A-469A-BF14-A8F67E36A492}"/>
    <dgm:cxn modelId="{6FB4D23C-8DA3-4B40-9B86-CDF3C2FBF61F}" type="presOf" srcId="{B8A9B554-8005-4C04-84EC-6BA7C1DCDB21}" destId="{65EA98D0-6683-44F2-8D3A-892BBDCF99A6}" srcOrd="0" destOrd="0" presId="urn:microsoft.com/office/officeart/2005/8/layout/default"/>
    <dgm:cxn modelId="{0E7D948D-3E87-47C5-BD6F-D991E8A4C5B8}" srcId="{43F12341-0D20-41C3-B255-8CE8617CA465}" destId="{873DC5C6-60E4-40C7-AAE1-9C30F3D59CFF}" srcOrd="1" destOrd="0" parTransId="{F7174EB6-A1CF-4BF1-8B58-429BF7CF7B10}" sibTransId="{4A297E52-8D06-42FA-BD8B-D129B3F34874}"/>
    <dgm:cxn modelId="{C5A28755-ED84-4000-BDD2-90783B62401C}" type="presParOf" srcId="{CE4049CD-FCA1-45A9-8EB9-113677AD57D5}" destId="{C21F58F9-FBD4-4832-BCAD-4A67A3B263AB}" srcOrd="0" destOrd="0" presId="urn:microsoft.com/office/officeart/2005/8/layout/default"/>
    <dgm:cxn modelId="{1CFAA430-592A-4D51-BC4B-CD5BCC2822B7}" type="presParOf" srcId="{CE4049CD-FCA1-45A9-8EB9-113677AD57D5}" destId="{B7D9DA86-7663-4BFA-9EDB-E39C7614E898}" srcOrd="1" destOrd="0" presId="urn:microsoft.com/office/officeart/2005/8/layout/default"/>
    <dgm:cxn modelId="{8FB44CBB-13AD-436A-8C1B-BD3F4ED0BC66}" type="presParOf" srcId="{CE4049CD-FCA1-45A9-8EB9-113677AD57D5}" destId="{91692139-B8CB-4BFD-BFD6-036D0E6FEE91}" srcOrd="2" destOrd="0" presId="urn:microsoft.com/office/officeart/2005/8/layout/default"/>
    <dgm:cxn modelId="{7A50186F-6F21-40A9-8DDE-15086CA198ED}" type="presParOf" srcId="{CE4049CD-FCA1-45A9-8EB9-113677AD57D5}" destId="{DA53561A-4DA7-41DB-AA0D-C69AC1F75D05}" srcOrd="3" destOrd="0" presId="urn:microsoft.com/office/officeart/2005/8/layout/default"/>
    <dgm:cxn modelId="{DB0418F4-8CB6-4A8D-81EA-CDF4EBC84509}" type="presParOf" srcId="{CE4049CD-FCA1-45A9-8EB9-113677AD57D5}" destId="{8A93F87F-C052-432D-9BFC-45402F1F58B3}" srcOrd="4" destOrd="0" presId="urn:microsoft.com/office/officeart/2005/8/layout/default"/>
    <dgm:cxn modelId="{C8C08F1B-9F68-4DA3-9C6C-74CB6667EB86}" type="presParOf" srcId="{CE4049CD-FCA1-45A9-8EB9-113677AD57D5}" destId="{BFA5710F-0389-45C4-9D46-7406B4623BF2}" srcOrd="5" destOrd="0" presId="urn:microsoft.com/office/officeart/2005/8/layout/default"/>
    <dgm:cxn modelId="{04A1A523-D9CE-4E82-9182-F987998C4B72}" type="presParOf" srcId="{CE4049CD-FCA1-45A9-8EB9-113677AD57D5}" destId="{65EA98D0-6683-44F2-8D3A-892BBDCF99A6}" srcOrd="6" destOrd="0" presId="urn:microsoft.com/office/officeart/2005/8/layout/default"/>
    <dgm:cxn modelId="{D2B026C3-253B-417B-9F15-34663B884B9D}" type="presParOf" srcId="{CE4049CD-FCA1-45A9-8EB9-113677AD57D5}" destId="{41BC8976-BE5D-4634-823F-AE34EDC3433D}" srcOrd="7" destOrd="0" presId="urn:microsoft.com/office/officeart/2005/8/layout/default"/>
    <dgm:cxn modelId="{F670D63F-B195-426F-A670-8F57AA7A02F1}" type="presParOf" srcId="{CE4049CD-FCA1-45A9-8EB9-113677AD57D5}" destId="{88A7A0B9-97EC-42B3-AA62-024FEE09839E}" srcOrd="8" destOrd="0" presId="urn:microsoft.com/office/officeart/2005/8/layout/default"/>
  </dgm:cxnLst>
  <dgm:bg/>
  <dgm:whole/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8BED7EA-FD48-47C7-B969-78D2F8D66BDB}" type="doc">
      <dgm:prSet loTypeId="urn:microsoft.com/office/officeart/2005/8/layout/default" loCatId="list" qsTypeId="urn:microsoft.com/office/officeart/2005/8/quickstyle/simple1" qsCatId="simple" csTypeId="urn:microsoft.com/office/officeart/2005/8/colors/accent6_1" csCatId="accent6" phldr="0"/>
      <dgm:spPr/>
      <dgm:t>
        <a:bodyPr/>
        <a:lstStyle/>
        <a:p>
          <a:endParaRPr lang="en-US"/>
        </a:p>
      </dgm:t>
    </dgm:pt>
    <dgm:pt modelId="{E6338332-B2F6-4A37-B655-7FCDFBD0C242}">
      <dgm:prSet phldrT="[Text]" phldr="1"/>
      <dgm:spPr/>
      <dgm:t>
        <a:bodyPr/>
        <a:lstStyle/>
        <a:p>
          <a:endParaRPr lang="en-US"/>
        </a:p>
      </dgm:t>
    </dgm:pt>
    <dgm:pt modelId="{927DB2B4-5334-4686-B750-DF67E8EE925E}" type="parTrans" cxnId="{5E0B9C8E-956B-4DCF-8EB5-1ED2ED92FCAE}">
      <dgm:prSet/>
      <dgm:spPr/>
      <dgm:t>
        <a:bodyPr/>
        <a:lstStyle/>
        <a:p>
          <a:endParaRPr lang="en-US"/>
        </a:p>
      </dgm:t>
    </dgm:pt>
    <dgm:pt modelId="{84AB9D2B-6B7E-4372-9B40-99C623936907}" type="sibTrans" cxnId="{5E0B9C8E-956B-4DCF-8EB5-1ED2ED92FCAE}">
      <dgm:prSet/>
      <dgm:spPr/>
      <dgm:t>
        <a:bodyPr/>
        <a:lstStyle/>
        <a:p>
          <a:endParaRPr lang="en-US"/>
        </a:p>
      </dgm:t>
    </dgm:pt>
    <dgm:pt modelId="{B040FE4D-ABA2-49E3-AE94-22C113D549A6}">
      <dgm:prSet phldrT="[Text]" phldr="1"/>
      <dgm:spPr/>
      <dgm:t>
        <a:bodyPr/>
        <a:lstStyle/>
        <a:p>
          <a:endParaRPr lang="en-US"/>
        </a:p>
      </dgm:t>
    </dgm:pt>
    <dgm:pt modelId="{1C10D1DD-C885-4005-8B48-0D7C1892A499}" type="parTrans" cxnId="{09A22BF1-B30D-4120-A2E2-8D21ADE04ED1}">
      <dgm:prSet/>
      <dgm:spPr/>
      <dgm:t>
        <a:bodyPr/>
        <a:lstStyle/>
        <a:p>
          <a:endParaRPr lang="en-US"/>
        </a:p>
      </dgm:t>
    </dgm:pt>
    <dgm:pt modelId="{5DCFE3AD-F34F-451C-B947-E6567368C538}" type="sibTrans" cxnId="{09A22BF1-B30D-4120-A2E2-8D21ADE04ED1}">
      <dgm:prSet/>
      <dgm:spPr/>
      <dgm:t>
        <a:bodyPr/>
        <a:lstStyle/>
        <a:p>
          <a:endParaRPr lang="en-US"/>
        </a:p>
      </dgm:t>
    </dgm:pt>
    <dgm:pt modelId="{1EA2BA7F-BD09-404B-B9AA-E65B698FBBF2}">
      <dgm:prSet phldrT="[Text]" phldr="1"/>
      <dgm:spPr/>
      <dgm:t>
        <a:bodyPr/>
        <a:lstStyle/>
        <a:p>
          <a:endParaRPr lang="en-US"/>
        </a:p>
      </dgm:t>
    </dgm:pt>
    <dgm:pt modelId="{C32A5B48-9B4D-4230-9D77-8F7D0E31762C}" type="parTrans" cxnId="{E442CC87-E56F-4611-82E1-99AE7E05E355}">
      <dgm:prSet/>
      <dgm:spPr/>
      <dgm:t>
        <a:bodyPr/>
        <a:lstStyle/>
        <a:p>
          <a:endParaRPr lang="en-US"/>
        </a:p>
      </dgm:t>
    </dgm:pt>
    <dgm:pt modelId="{EA9034A1-3E8E-4F47-A4AB-3DE0B6AA4DA7}" type="sibTrans" cxnId="{E442CC87-E56F-4611-82E1-99AE7E05E355}">
      <dgm:prSet/>
      <dgm:spPr/>
      <dgm:t>
        <a:bodyPr/>
        <a:lstStyle/>
        <a:p>
          <a:endParaRPr lang="en-US"/>
        </a:p>
      </dgm:t>
    </dgm:pt>
    <dgm:pt modelId="{725D0652-5E70-4163-AB28-21424BDF9728}">
      <dgm:prSet phldrT="[Text]" phldr="1"/>
      <dgm:spPr/>
      <dgm:t>
        <a:bodyPr/>
        <a:lstStyle/>
        <a:p>
          <a:endParaRPr lang="en-US"/>
        </a:p>
      </dgm:t>
    </dgm:pt>
    <dgm:pt modelId="{3AC292AA-6C07-44B1-B6AA-D14CE094813A}" type="parTrans" cxnId="{46D9F1A2-C63D-4C7B-A30A-61443B045224}">
      <dgm:prSet/>
      <dgm:spPr/>
      <dgm:t>
        <a:bodyPr/>
        <a:lstStyle/>
        <a:p>
          <a:endParaRPr lang="en-US"/>
        </a:p>
      </dgm:t>
    </dgm:pt>
    <dgm:pt modelId="{49422770-F58E-4BE3-BFF4-B25278926D06}" type="sibTrans" cxnId="{46D9F1A2-C63D-4C7B-A30A-61443B045224}">
      <dgm:prSet/>
      <dgm:spPr/>
      <dgm:t>
        <a:bodyPr/>
        <a:lstStyle/>
        <a:p>
          <a:endParaRPr lang="en-US"/>
        </a:p>
      </dgm:t>
    </dgm:pt>
    <dgm:pt modelId="{1ECECCA6-5BB5-45BF-9C14-2EEE19F35FC2}">
      <dgm:prSet phldrT="[Text]" phldr="1"/>
      <dgm:spPr/>
      <dgm:t>
        <a:bodyPr/>
        <a:lstStyle/>
        <a:p>
          <a:endParaRPr lang="en-US"/>
        </a:p>
      </dgm:t>
    </dgm:pt>
    <dgm:pt modelId="{2E95ED77-027B-4A63-9DD9-35BE0C9089D9}" type="parTrans" cxnId="{0E33D5C9-E0A7-4B37-95CC-E1A96ECB2153}">
      <dgm:prSet/>
      <dgm:spPr/>
      <dgm:t>
        <a:bodyPr/>
        <a:lstStyle/>
        <a:p>
          <a:endParaRPr lang="en-US"/>
        </a:p>
      </dgm:t>
    </dgm:pt>
    <dgm:pt modelId="{DDCF2551-22F0-4C7E-AED8-BE530D8E1E35}" type="sibTrans" cxnId="{0E33D5C9-E0A7-4B37-95CC-E1A96ECB2153}">
      <dgm:prSet/>
      <dgm:spPr/>
      <dgm:t>
        <a:bodyPr/>
        <a:lstStyle/>
        <a:p>
          <a:endParaRPr lang="en-US"/>
        </a:p>
      </dgm:t>
    </dgm:pt>
    <dgm:pt modelId="{F0251222-FE8B-421F-B3D3-38CE72B5ACAF}" type="pres">
      <dgm:prSet presAssocID="{98BED7EA-FD48-47C7-B969-78D2F8D66BDB}" presName="diagram" presStyleCnt="0">
        <dgm:presLayoutVars>
          <dgm:dir/>
          <dgm:resizeHandles val="exact"/>
        </dgm:presLayoutVars>
      </dgm:prSet>
      <dgm:spPr/>
    </dgm:pt>
    <dgm:pt modelId="{D7214518-1DC3-4632-9433-DC21BBB9D70A}" type="pres">
      <dgm:prSet presAssocID="{E6338332-B2F6-4A37-B655-7FCDFBD0C242}" presName="node" presStyleLbl="node1" presStyleIdx="0" presStyleCnt="5">
        <dgm:presLayoutVars>
          <dgm:bulletEnabled val="1"/>
        </dgm:presLayoutVars>
      </dgm:prSet>
      <dgm:spPr/>
    </dgm:pt>
    <dgm:pt modelId="{335E94C7-65B0-463B-B50A-C09B50856643}" type="pres">
      <dgm:prSet presAssocID="{84AB9D2B-6B7E-4372-9B40-99C623936907}" presName="sibTrans" presStyleCnt="0"/>
      <dgm:spPr/>
    </dgm:pt>
    <dgm:pt modelId="{A79C49D7-B1B1-43F0-9E9D-07179C34A36C}" type="pres">
      <dgm:prSet presAssocID="{B040FE4D-ABA2-49E3-AE94-22C113D549A6}" presName="node" presStyleLbl="node1" presStyleIdx="1" presStyleCnt="5">
        <dgm:presLayoutVars>
          <dgm:bulletEnabled val="1"/>
        </dgm:presLayoutVars>
      </dgm:prSet>
      <dgm:spPr/>
    </dgm:pt>
    <dgm:pt modelId="{5343DAC2-8CB2-46A0-92BB-12E9A0D6A052}" type="pres">
      <dgm:prSet presAssocID="{5DCFE3AD-F34F-451C-B947-E6567368C538}" presName="sibTrans" presStyleCnt="0"/>
      <dgm:spPr/>
    </dgm:pt>
    <dgm:pt modelId="{591A33D0-9588-4A31-950C-1EF3D0B13BF8}" type="pres">
      <dgm:prSet presAssocID="{1EA2BA7F-BD09-404B-B9AA-E65B698FBBF2}" presName="node" presStyleLbl="node1" presStyleIdx="2" presStyleCnt="5">
        <dgm:presLayoutVars>
          <dgm:bulletEnabled val="1"/>
        </dgm:presLayoutVars>
      </dgm:prSet>
      <dgm:spPr/>
    </dgm:pt>
    <dgm:pt modelId="{42871078-B954-41F8-9DB5-7C3DFEA5AF6F}" type="pres">
      <dgm:prSet presAssocID="{EA9034A1-3E8E-4F47-A4AB-3DE0B6AA4DA7}" presName="sibTrans" presStyleCnt="0"/>
      <dgm:spPr/>
    </dgm:pt>
    <dgm:pt modelId="{587FA819-683E-4382-9C0B-40CFB79A5483}" type="pres">
      <dgm:prSet presAssocID="{725D0652-5E70-4163-AB28-21424BDF9728}" presName="node" presStyleLbl="node1" presStyleIdx="3" presStyleCnt="5">
        <dgm:presLayoutVars>
          <dgm:bulletEnabled val="1"/>
        </dgm:presLayoutVars>
      </dgm:prSet>
      <dgm:spPr/>
    </dgm:pt>
    <dgm:pt modelId="{F212F3EC-AE7F-467B-9402-DCCDFD8D7D55}" type="pres">
      <dgm:prSet presAssocID="{49422770-F58E-4BE3-BFF4-B25278926D06}" presName="sibTrans" presStyleCnt="0"/>
      <dgm:spPr/>
    </dgm:pt>
    <dgm:pt modelId="{5E2F6B1B-3026-4237-B6D1-7FF54A82303F}" type="pres">
      <dgm:prSet presAssocID="{1ECECCA6-5BB5-45BF-9C14-2EEE19F35FC2}" presName="node" presStyleLbl="node1" presStyleIdx="4" presStyleCnt="5">
        <dgm:presLayoutVars>
          <dgm:bulletEnabled val="1"/>
        </dgm:presLayoutVars>
      </dgm:prSet>
      <dgm:spPr/>
    </dgm:pt>
  </dgm:ptLst>
  <dgm:cxnLst>
    <dgm:cxn modelId="{09A22BF1-B30D-4120-A2E2-8D21ADE04ED1}" srcId="{98BED7EA-FD48-47C7-B969-78D2F8D66BDB}" destId="{B040FE4D-ABA2-49E3-AE94-22C113D549A6}" srcOrd="1" destOrd="0" parTransId="{1C10D1DD-C885-4005-8B48-0D7C1892A499}" sibTransId="{5DCFE3AD-F34F-451C-B947-E6567368C538}"/>
    <dgm:cxn modelId="{F1682E7F-C23E-4A0B-B5C6-DB782CB292BC}" type="presOf" srcId="{1EA2BA7F-BD09-404B-B9AA-E65B698FBBF2}" destId="{591A33D0-9588-4A31-950C-1EF3D0B13BF8}" srcOrd="0" destOrd="0" presId="urn:microsoft.com/office/officeart/2005/8/layout/default"/>
    <dgm:cxn modelId="{5E0B9C8E-956B-4DCF-8EB5-1ED2ED92FCAE}" srcId="{98BED7EA-FD48-47C7-B969-78D2F8D66BDB}" destId="{E6338332-B2F6-4A37-B655-7FCDFBD0C242}" srcOrd="0" destOrd="0" parTransId="{927DB2B4-5334-4686-B750-DF67E8EE925E}" sibTransId="{84AB9D2B-6B7E-4372-9B40-99C623936907}"/>
    <dgm:cxn modelId="{B635338F-CB8D-4684-8BE6-61DE5467FA05}" type="presOf" srcId="{725D0652-5E70-4163-AB28-21424BDF9728}" destId="{587FA819-683E-4382-9C0B-40CFB79A5483}" srcOrd="0" destOrd="0" presId="urn:microsoft.com/office/officeart/2005/8/layout/default"/>
    <dgm:cxn modelId="{CA4806BD-E15F-4E36-B602-9D618A5F923D}" type="presOf" srcId="{B040FE4D-ABA2-49E3-AE94-22C113D549A6}" destId="{A79C49D7-B1B1-43F0-9E9D-07179C34A36C}" srcOrd="0" destOrd="0" presId="urn:microsoft.com/office/officeart/2005/8/layout/default"/>
    <dgm:cxn modelId="{58EBF05B-B04F-4B88-921C-1DDB01C6D8BB}" type="presOf" srcId="{E6338332-B2F6-4A37-B655-7FCDFBD0C242}" destId="{D7214518-1DC3-4632-9433-DC21BBB9D70A}" srcOrd="0" destOrd="0" presId="urn:microsoft.com/office/officeart/2005/8/layout/default"/>
    <dgm:cxn modelId="{F3C99A3A-2F17-46B0-B33A-769CEAEA2947}" type="presOf" srcId="{1ECECCA6-5BB5-45BF-9C14-2EEE19F35FC2}" destId="{5E2F6B1B-3026-4237-B6D1-7FF54A82303F}" srcOrd="0" destOrd="0" presId="urn:microsoft.com/office/officeart/2005/8/layout/default"/>
    <dgm:cxn modelId="{46D9F1A2-C63D-4C7B-A30A-61443B045224}" srcId="{98BED7EA-FD48-47C7-B969-78D2F8D66BDB}" destId="{725D0652-5E70-4163-AB28-21424BDF9728}" srcOrd="3" destOrd="0" parTransId="{3AC292AA-6C07-44B1-B6AA-D14CE094813A}" sibTransId="{49422770-F58E-4BE3-BFF4-B25278926D06}"/>
    <dgm:cxn modelId="{197940DD-D98F-46C2-A770-D754C3542F0F}" type="presOf" srcId="{98BED7EA-FD48-47C7-B969-78D2F8D66BDB}" destId="{F0251222-FE8B-421F-B3D3-38CE72B5ACAF}" srcOrd="0" destOrd="0" presId="urn:microsoft.com/office/officeart/2005/8/layout/default"/>
    <dgm:cxn modelId="{0E33D5C9-E0A7-4B37-95CC-E1A96ECB2153}" srcId="{98BED7EA-FD48-47C7-B969-78D2F8D66BDB}" destId="{1ECECCA6-5BB5-45BF-9C14-2EEE19F35FC2}" srcOrd="4" destOrd="0" parTransId="{2E95ED77-027B-4A63-9DD9-35BE0C9089D9}" sibTransId="{DDCF2551-22F0-4C7E-AED8-BE530D8E1E35}"/>
    <dgm:cxn modelId="{E442CC87-E56F-4611-82E1-99AE7E05E355}" srcId="{98BED7EA-FD48-47C7-B969-78D2F8D66BDB}" destId="{1EA2BA7F-BD09-404B-B9AA-E65B698FBBF2}" srcOrd="2" destOrd="0" parTransId="{C32A5B48-9B4D-4230-9D77-8F7D0E31762C}" sibTransId="{EA9034A1-3E8E-4F47-A4AB-3DE0B6AA4DA7}"/>
    <dgm:cxn modelId="{10DD057C-D9CA-410F-BF98-16CD87D5912D}" type="presParOf" srcId="{F0251222-FE8B-421F-B3D3-38CE72B5ACAF}" destId="{D7214518-1DC3-4632-9433-DC21BBB9D70A}" srcOrd="0" destOrd="0" presId="urn:microsoft.com/office/officeart/2005/8/layout/default"/>
    <dgm:cxn modelId="{7E89899E-4BFF-4C1A-AD76-141A8297F9EE}" type="presParOf" srcId="{F0251222-FE8B-421F-B3D3-38CE72B5ACAF}" destId="{335E94C7-65B0-463B-B50A-C09B50856643}" srcOrd="1" destOrd="0" presId="urn:microsoft.com/office/officeart/2005/8/layout/default"/>
    <dgm:cxn modelId="{43B0E6EA-EE49-4FAB-8CD6-D95C780C7158}" type="presParOf" srcId="{F0251222-FE8B-421F-B3D3-38CE72B5ACAF}" destId="{A79C49D7-B1B1-43F0-9E9D-07179C34A36C}" srcOrd="2" destOrd="0" presId="urn:microsoft.com/office/officeart/2005/8/layout/default"/>
    <dgm:cxn modelId="{47EC67F7-8BF0-4295-80B2-DF34E6472E17}" type="presParOf" srcId="{F0251222-FE8B-421F-B3D3-38CE72B5ACAF}" destId="{5343DAC2-8CB2-46A0-92BB-12E9A0D6A052}" srcOrd="3" destOrd="0" presId="urn:microsoft.com/office/officeart/2005/8/layout/default"/>
    <dgm:cxn modelId="{CB621EFB-9B78-49C6-80F4-4D220BDD3719}" type="presParOf" srcId="{F0251222-FE8B-421F-B3D3-38CE72B5ACAF}" destId="{591A33D0-9588-4A31-950C-1EF3D0B13BF8}" srcOrd="4" destOrd="0" presId="urn:microsoft.com/office/officeart/2005/8/layout/default"/>
    <dgm:cxn modelId="{18F74632-DDD3-41F5-91B3-85B1C3051B37}" type="presParOf" srcId="{F0251222-FE8B-421F-B3D3-38CE72B5ACAF}" destId="{42871078-B954-41F8-9DB5-7C3DFEA5AF6F}" srcOrd="5" destOrd="0" presId="urn:microsoft.com/office/officeart/2005/8/layout/default"/>
    <dgm:cxn modelId="{C78BE68A-A715-4947-AC7B-09369472F18D}" type="presParOf" srcId="{F0251222-FE8B-421F-B3D3-38CE72B5ACAF}" destId="{587FA819-683E-4382-9C0B-40CFB79A5483}" srcOrd="6" destOrd="0" presId="urn:microsoft.com/office/officeart/2005/8/layout/default"/>
    <dgm:cxn modelId="{E3E0DF50-63E6-4929-BED5-D6C2347872C4}" type="presParOf" srcId="{F0251222-FE8B-421F-B3D3-38CE72B5ACAF}" destId="{F212F3EC-AE7F-467B-9402-DCCDFD8D7D55}" srcOrd="7" destOrd="0" presId="urn:microsoft.com/office/officeart/2005/8/layout/default"/>
    <dgm:cxn modelId="{58D8DDA5-18A3-46F9-9CE4-C203DFF84F75}" type="presParOf" srcId="{F0251222-FE8B-421F-B3D3-38CE72B5ACAF}" destId="{5E2F6B1B-3026-4237-B6D1-7FF54A82303F}" srcOrd="8" destOrd="0" presId="urn:microsoft.com/office/officeart/2005/8/layout/default"/>
  </dgm:cxnLst>
  <dgm:bg/>
  <dgm:whole/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69017F40-22EA-4F6A-8292-9D578E60E3FB}" type="doc">
      <dgm:prSet loTypeId="urn:microsoft.com/office/officeart/2005/8/layout/default" loCatId="list" qsTypeId="urn:microsoft.com/office/officeart/2005/8/quickstyle/simple1" qsCatId="simple" csTypeId="urn:microsoft.com/office/officeart/2005/8/colors/accent6_2" csCatId="accent6" phldr="0"/>
      <dgm:spPr/>
      <dgm:t>
        <a:bodyPr/>
        <a:lstStyle/>
        <a:p>
          <a:endParaRPr lang="en-US"/>
        </a:p>
      </dgm:t>
    </dgm:pt>
    <dgm:pt modelId="{FCB451E6-0B6B-4D40-82E6-B5CFD833FB52}">
      <dgm:prSet phldrT="[Text]" phldr="1"/>
      <dgm:spPr/>
      <dgm:t>
        <a:bodyPr/>
        <a:lstStyle/>
        <a:p>
          <a:endParaRPr lang="en-US"/>
        </a:p>
      </dgm:t>
    </dgm:pt>
    <dgm:pt modelId="{011DC905-2C47-4213-9ACA-EA6D1F2E2DE6}" type="parTrans" cxnId="{3EBD0DD5-6869-4432-9EA3-FB710AA70EF1}">
      <dgm:prSet/>
      <dgm:spPr/>
      <dgm:t>
        <a:bodyPr/>
        <a:lstStyle/>
        <a:p>
          <a:endParaRPr lang="en-US"/>
        </a:p>
      </dgm:t>
    </dgm:pt>
    <dgm:pt modelId="{00F6AF5C-AABC-47EF-BBA3-C6B56523D122}" type="sibTrans" cxnId="{3EBD0DD5-6869-4432-9EA3-FB710AA70EF1}">
      <dgm:prSet/>
      <dgm:spPr/>
      <dgm:t>
        <a:bodyPr/>
        <a:lstStyle/>
        <a:p>
          <a:endParaRPr lang="en-US"/>
        </a:p>
      </dgm:t>
    </dgm:pt>
    <dgm:pt modelId="{B5C4F886-C9BA-4637-B643-D51B4ACA3A5C}">
      <dgm:prSet phldrT="[Text]" phldr="1"/>
      <dgm:spPr/>
      <dgm:t>
        <a:bodyPr/>
        <a:lstStyle/>
        <a:p>
          <a:endParaRPr lang="en-US"/>
        </a:p>
      </dgm:t>
    </dgm:pt>
    <dgm:pt modelId="{26E04C6D-0C3D-45DE-8A4B-9BCE76C0CDCE}" type="parTrans" cxnId="{9042D0C4-6C49-4A11-B5A2-CA110E3EAD18}">
      <dgm:prSet/>
      <dgm:spPr/>
      <dgm:t>
        <a:bodyPr/>
        <a:lstStyle/>
        <a:p>
          <a:endParaRPr lang="en-US"/>
        </a:p>
      </dgm:t>
    </dgm:pt>
    <dgm:pt modelId="{A940E54E-C907-4646-9DC1-0B20A1E8CDAF}" type="sibTrans" cxnId="{9042D0C4-6C49-4A11-B5A2-CA110E3EAD18}">
      <dgm:prSet/>
      <dgm:spPr/>
      <dgm:t>
        <a:bodyPr/>
        <a:lstStyle/>
        <a:p>
          <a:endParaRPr lang="en-US"/>
        </a:p>
      </dgm:t>
    </dgm:pt>
    <dgm:pt modelId="{8469A2CA-666B-4934-99CC-97A7AC1C6099}">
      <dgm:prSet phldrT="[Text]" phldr="1"/>
      <dgm:spPr/>
      <dgm:t>
        <a:bodyPr/>
        <a:lstStyle/>
        <a:p>
          <a:endParaRPr lang="en-US"/>
        </a:p>
      </dgm:t>
    </dgm:pt>
    <dgm:pt modelId="{461CE6D5-1D3B-45C6-B471-2776F3FC76A9}" type="parTrans" cxnId="{11A684B5-6FF5-4DC7-9107-1194134F22BF}">
      <dgm:prSet/>
      <dgm:spPr/>
      <dgm:t>
        <a:bodyPr/>
        <a:lstStyle/>
        <a:p>
          <a:endParaRPr lang="en-US"/>
        </a:p>
      </dgm:t>
    </dgm:pt>
    <dgm:pt modelId="{2DF07DEA-8B1D-485E-8921-070D60207844}" type="sibTrans" cxnId="{11A684B5-6FF5-4DC7-9107-1194134F22BF}">
      <dgm:prSet/>
      <dgm:spPr/>
      <dgm:t>
        <a:bodyPr/>
        <a:lstStyle/>
        <a:p>
          <a:endParaRPr lang="en-US"/>
        </a:p>
      </dgm:t>
    </dgm:pt>
    <dgm:pt modelId="{CC63C6E6-51F8-4763-8F8F-C72AC00633F3}">
      <dgm:prSet phldrT="[Text]" phldr="1"/>
      <dgm:spPr/>
      <dgm:t>
        <a:bodyPr/>
        <a:lstStyle/>
        <a:p>
          <a:endParaRPr lang="en-US"/>
        </a:p>
      </dgm:t>
    </dgm:pt>
    <dgm:pt modelId="{418FFB18-9D71-4508-A77D-CB724A9221C5}" type="parTrans" cxnId="{C8A679AB-D6B2-41EC-AFDA-89B17E53BB7B}">
      <dgm:prSet/>
      <dgm:spPr/>
      <dgm:t>
        <a:bodyPr/>
        <a:lstStyle/>
        <a:p>
          <a:endParaRPr lang="en-US"/>
        </a:p>
      </dgm:t>
    </dgm:pt>
    <dgm:pt modelId="{A11ADDCF-E411-4763-A07E-02C1A5D910CF}" type="sibTrans" cxnId="{C8A679AB-D6B2-41EC-AFDA-89B17E53BB7B}">
      <dgm:prSet/>
      <dgm:spPr/>
      <dgm:t>
        <a:bodyPr/>
        <a:lstStyle/>
        <a:p>
          <a:endParaRPr lang="en-US"/>
        </a:p>
      </dgm:t>
    </dgm:pt>
    <dgm:pt modelId="{CBCCCDAB-27B7-4A71-A1D9-B2F9C158B400}">
      <dgm:prSet phldrT="[Text]" phldr="1"/>
      <dgm:spPr/>
      <dgm:t>
        <a:bodyPr/>
        <a:lstStyle/>
        <a:p>
          <a:endParaRPr lang="en-US"/>
        </a:p>
      </dgm:t>
    </dgm:pt>
    <dgm:pt modelId="{B99F0A16-465A-4217-A4E1-6C1A35298D95}" type="parTrans" cxnId="{F6628785-0637-46F8-B629-A325415231F4}">
      <dgm:prSet/>
      <dgm:spPr/>
      <dgm:t>
        <a:bodyPr/>
        <a:lstStyle/>
        <a:p>
          <a:endParaRPr lang="en-US"/>
        </a:p>
      </dgm:t>
    </dgm:pt>
    <dgm:pt modelId="{7FC74F5F-E35A-48D7-8DBD-C4BB9C237ABA}" type="sibTrans" cxnId="{F6628785-0637-46F8-B629-A325415231F4}">
      <dgm:prSet/>
      <dgm:spPr/>
      <dgm:t>
        <a:bodyPr/>
        <a:lstStyle/>
        <a:p>
          <a:endParaRPr lang="en-US"/>
        </a:p>
      </dgm:t>
    </dgm:pt>
    <dgm:pt modelId="{169F6027-22CF-44F7-93FB-E076E0E5439B}" type="pres">
      <dgm:prSet presAssocID="{69017F40-22EA-4F6A-8292-9D578E60E3FB}" presName="diagram" presStyleCnt="0">
        <dgm:presLayoutVars>
          <dgm:dir/>
          <dgm:resizeHandles val="exact"/>
        </dgm:presLayoutVars>
      </dgm:prSet>
      <dgm:spPr/>
    </dgm:pt>
    <dgm:pt modelId="{588CC333-0F13-41F4-A3ED-B6BC4B41102F}" type="pres">
      <dgm:prSet presAssocID="{FCB451E6-0B6B-4D40-82E6-B5CFD833FB52}" presName="node" presStyleLbl="node1" presStyleIdx="0" presStyleCnt="5">
        <dgm:presLayoutVars>
          <dgm:bulletEnabled val="1"/>
        </dgm:presLayoutVars>
      </dgm:prSet>
      <dgm:spPr/>
    </dgm:pt>
    <dgm:pt modelId="{30BA3605-A100-47CB-836A-734AF737869B}" type="pres">
      <dgm:prSet presAssocID="{00F6AF5C-AABC-47EF-BBA3-C6B56523D122}" presName="sibTrans" presStyleCnt="0"/>
      <dgm:spPr/>
    </dgm:pt>
    <dgm:pt modelId="{3EEE2C0A-C8FD-436C-B6D4-F8FC892FB877}" type="pres">
      <dgm:prSet presAssocID="{B5C4F886-C9BA-4637-B643-D51B4ACA3A5C}" presName="node" presStyleLbl="node1" presStyleIdx="1" presStyleCnt="5">
        <dgm:presLayoutVars>
          <dgm:bulletEnabled val="1"/>
        </dgm:presLayoutVars>
      </dgm:prSet>
      <dgm:spPr/>
    </dgm:pt>
    <dgm:pt modelId="{36B7B47B-C1F8-40A3-BED1-BE53AD3DAA36}" type="pres">
      <dgm:prSet presAssocID="{A940E54E-C907-4646-9DC1-0B20A1E8CDAF}" presName="sibTrans" presStyleCnt="0"/>
      <dgm:spPr/>
    </dgm:pt>
    <dgm:pt modelId="{E658FC99-C6FC-4F61-A670-8A73630AF71D}" type="pres">
      <dgm:prSet presAssocID="{8469A2CA-666B-4934-99CC-97A7AC1C6099}" presName="node" presStyleLbl="node1" presStyleIdx="2" presStyleCnt="5">
        <dgm:presLayoutVars>
          <dgm:bulletEnabled val="1"/>
        </dgm:presLayoutVars>
      </dgm:prSet>
      <dgm:spPr/>
    </dgm:pt>
    <dgm:pt modelId="{6334D0CD-31F2-4D23-A7D6-FC3C012AD03A}" type="pres">
      <dgm:prSet presAssocID="{2DF07DEA-8B1D-485E-8921-070D60207844}" presName="sibTrans" presStyleCnt="0"/>
      <dgm:spPr/>
    </dgm:pt>
    <dgm:pt modelId="{D6056549-AAC0-4045-BA51-7081FED40166}" type="pres">
      <dgm:prSet presAssocID="{CC63C6E6-51F8-4763-8F8F-C72AC00633F3}" presName="node" presStyleLbl="node1" presStyleIdx="3" presStyleCnt="5">
        <dgm:presLayoutVars>
          <dgm:bulletEnabled val="1"/>
        </dgm:presLayoutVars>
      </dgm:prSet>
      <dgm:spPr/>
    </dgm:pt>
    <dgm:pt modelId="{C478A94D-3331-4EBA-B136-40EA8E37D4CA}" type="pres">
      <dgm:prSet presAssocID="{A11ADDCF-E411-4763-A07E-02C1A5D910CF}" presName="sibTrans" presStyleCnt="0"/>
      <dgm:spPr/>
    </dgm:pt>
    <dgm:pt modelId="{96A39012-8A7D-4818-ABEB-B328416DB676}" type="pres">
      <dgm:prSet presAssocID="{CBCCCDAB-27B7-4A71-A1D9-B2F9C158B400}" presName="node" presStyleLbl="node1" presStyleIdx="4" presStyleCnt="5">
        <dgm:presLayoutVars>
          <dgm:bulletEnabled val="1"/>
        </dgm:presLayoutVars>
      </dgm:prSet>
      <dgm:spPr/>
    </dgm:pt>
  </dgm:ptLst>
  <dgm:cxnLst>
    <dgm:cxn modelId="{11A684B5-6FF5-4DC7-9107-1194134F22BF}" srcId="{69017F40-22EA-4F6A-8292-9D578E60E3FB}" destId="{8469A2CA-666B-4934-99CC-97A7AC1C6099}" srcOrd="2" destOrd="0" parTransId="{461CE6D5-1D3B-45C6-B471-2776F3FC76A9}" sibTransId="{2DF07DEA-8B1D-485E-8921-070D60207844}"/>
    <dgm:cxn modelId="{0937A0D2-26ED-4208-BC12-2AF48B29C858}" type="presOf" srcId="{CBCCCDAB-27B7-4A71-A1D9-B2F9C158B400}" destId="{96A39012-8A7D-4818-ABEB-B328416DB676}" srcOrd="0" destOrd="0" presId="urn:microsoft.com/office/officeart/2005/8/layout/default"/>
    <dgm:cxn modelId="{67D77261-973A-4316-B1BE-E3B15826985D}" type="presOf" srcId="{FCB451E6-0B6B-4D40-82E6-B5CFD833FB52}" destId="{588CC333-0F13-41F4-A3ED-B6BC4B41102F}" srcOrd="0" destOrd="0" presId="urn:microsoft.com/office/officeart/2005/8/layout/default"/>
    <dgm:cxn modelId="{D87F6E86-CDD7-476D-A66B-4E421776629E}" type="presOf" srcId="{CC63C6E6-51F8-4763-8F8F-C72AC00633F3}" destId="{D6056549-AAC0-4045-BA51-7081FED40166}" srcOrd="0" destOrd="0" presId="urn:microsoft.com/office/officeart/2005/8/layout/default"/>
    <dgm:cxn modelId="{9042D0C4-6C49-4A11-B5A2-CA110E3EAD18}" srcId="{69017F40-22EA-4F6A-8292-9D578E60E3FB}" destId="{B5C4F886-C9BA-4637-B643-D51B4ACA3A5C}" srcOrd="1" destOrd="0" parTransId="{26E04C6D-0C3D-45DE-8A4B-9BCE76C0CDCE}" sibTransId="{A940E54E-C907-4646-9DC1-0B20A1E8CDAF}"/>
    <dgm:cxn modelId="{F6628785-0637-46F8-B629-A325415231F4}" srcId="{69017F40-22EA-4F6A-8292-9D578E60E3FB}" destId="{CBCCCDAB-27B7-4A71-A1D9-B2F9C158B400}" srcOrd="4" destOrd="0" parTransId="{B99F0A16-465A-4217-A4E1-6C1A35298D95}" sibTransId="{7FC74F5F-E35A-48D7-8DBD-C4BB9C237ABA}"/>
    <dgm:cxn modelId="{3EBD0DD5-6869-4432-9EA3-FB710AA70EF1}" srcId="{69017F40-22EA-4F6A-8292-9D578E60E3FB}" destId="{FCB451E6-0B6B-4D40-82E6-B5CFD833FB52}" srcOrd="0" destOrd="0" parTransId="{011DC905-2C47-4213-9ACA-EA6D1F2E2DE6}" sibTransId="{00F6AF5C-AABC-47EF-BBA3-C6B56523D122}"/>
    <dgm:cxn modelId="{CC914328-3411-4ED5-B2DB-6D799C7B6DBB}" type="presOf" srcId="{69017F40-22EA-4F6A-8292-9D578E60E3FB}" destId="{169F6027-22CF-44F7-93FB-E076E0E5439B}" srcOrd="0" destOrd="0" presId="urn:microsoft.com/office/officeart/2005/8/layout/default"/>
    <dgm:cxn modelId="{86ECE0B8-BD9E-4E8B-B601-908DBB685463}" type="presOf" srcId="{8469A2CA-666B-4934-99CC-97A7AC1C6099}" destId="{E658FC99-C6FC-4F61-A670-8A73630AF71D}" srcOrd="0" destOrd="0" presId="urn:microsoft.com/office/officeart/2005/8/layout/default"/>
    <dgm:cxn modelId="{B912795A-BB2A-46A1-BC5A-51E8572B9E36}" type="presOf" srcId="{B5C4F886-C9BA-4637-B643-D51B4ACA3A5C}" destId="{3EEE2C0A-C8FD-436C-B6D4-F8FC892FB877}" srcOrd="0" destOrd="0" presId="urn:microsoft.com/office/officeart/2005/8/layout/default"/>
    <dgm:cxn modelId="{C8A679AB-D6B2-41EC-AFDA-89B17E53BB7B}" srcId="{69017F40-22EA-4F6A-8292-9D578E60E3FB}" destId="{CC63C6E6-51F8-4763-8F8F-C72AC00633F3}" srcOrd="3" destOrd="0" parTransId="{418FFB18-9D71-4508-A77D-CB724A9221C5}" sibTransId="{A11ADDCF-E411-4763-A07E-02C1A5D910CF}"/>
    <dgm:cxn modelId="{BF19FA2A-C7E1-4728-9EFF-F8D0899ACB1B}" type="presParOf" srcId="{169F6027-22CF-44F7-93FB-E076E0E5439B}" destId="{588CC333-0F13-41F4-A3ED-B6BC4B41102F}" srcOrd="0" destOrd="0" presId="urn:microsoft.com/office/officeart/2005/8/layout/default"/>
    <dgm:cxn modelId="{DF3D0909-3EB7-470B-BD89-E9593A40BA7A}" type="presParOf" srcId="{169F6027-22CF-44F7-93FB-E076E0E5439B}" destId="{30BA3605-A100-47CB-836A-734AF737869B}" srcOrd="1" destOrd="0" presId="urn:microsoft.com/office/officeart/2005/8/layout/default"/>
    <dgm:cxn modelId="{B205056F-C311-4830-ABC2-632270FFC88D}" type="presParOf" srcId="{169F6027-22CF-44F7-93FB-E076E0E5439B}" destId="{3EEE2C0A-C8FD-436C-B6D4-F8FC892FB877}" srcOrd="2" destOrd="0" presId="urn:microsoft.com/office/officeart/2005/8/layout/default"/>
    <dgm:cxn modelId="{E69B882C-2EB4-4102-91A4-59DF4257E642}" type="presParOf" srcId="{169F6027-22CF-44F7-93FB-E076E0E5439B}" destId="{36B7B47B-C1F8-40A3-BED1-BE53AD3DAA36}" srcOrd="3" destOrd="0" presId="urn:microsoft.com/office/officeart/2005/8/layout/default"/>
    <dgm:cxn modelId="{FF3DF2F2-3AC8-4801-8840-853E379CB978}" type="presParOf" srcId="{169F6027-22CF-44F7-93FB-E076E0E5439B}" destId="{E658FC99-C6FC-4F61-A670-8A73630AF71D}" srcOrd="4" destOrd="0" presId="urn:microsoft.com/office/officeart/2005/8/layout/default"/>
    <dgm:cxn modelId="{A4175F75-3D48-4085-B6D9-2879EFC7D84F}" type="presParOf" srcId="{169F6027-22CF-44F7-93FB-E076E0E5439B}" destId="{6334D0CD-31F2-4D23-A7D6-FC3C012AD03A}" srcOrd="5" destOrd="0" presId="urn:microsoft.com/office/officeart/2005/8/layout/default"/>
    <dgm:cxn modelId="{6501E198-279C-4A35-AC07-B3924BB83ACA}" type="presParOf" srcId="{169F6027-22CF-44F7-93FB-E076E0E5439B}" destId="{D6056549-AAC0-4045-BA51-7081FED40166}" srcOrd="6" destOrd="0" presId="urn:microsoft.com/office/officeart/2005/8/layout/default"/>
    <dgm:cxn modelId="{F40A8336-E4F7-4C5E-ACA3-EE7B4FADD11F}" type="presParOf" srcId="{169F6027-22CF-44F7-93FB-E076E0E5439B}" destId="{C478A94D-3331-4EBA-B136-40EA8E37D4CA}" srcOrd="7" destOrd="0" presId="urn:microsoft.com/office/officeart/2005/8/layout/default"/>
    <dgm:cxn modelId="{57086FCA-3EB7-4B52-96EF-BCECC5D7E1BA}" type="presParOf" srcId="{169F6027-22CF-44F7-93FB-E076E0E5439B}" destId="{96A39012-8A7D-4818-ABEB-B328416DB676}" srcOrd="8" destOrd="0" presId="urn:microsoft.com/office/officeart/2005/8/layout/default"/>
  </dgm:cxnLst>
  <dgm:bg/>
  <dgm:whole/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6359120-167C-4EDC-955C-0D605F293CCA}" type="doc">
      <dgm:prSet loTypeId="urn:microsoft.com/office/officeart/2005/8/layout/default" loCatId="list" qsTypeId="urn:microsoft.com/office/officeart/2005/8/quickstyle/simple1" qsCatId="simple" csTypeId="urn:microsoft.com/office/officeart/2005/8/colors/accent6_3" csCatId="accent6" phldr="0"/>
      <dgm:spPr/>
      <dgm:t>
        <a:bodyPr/>
        <a:lstStyle/>
        <a:p>
          <a:endParaRPr lang="en-US"/>
        </a:p>
      </dgm:t>
    </dgm:pt>
    <dgm:pt modelId="{BB41B7CD-BBBA-40F2-9497-CF85BB7E05F4}">
      <dgm:prSet phldrT="[Text]" phldr="1"/>
      <dgm:spPr/>
      <dgm:t>
        <a:bodyPr/>
        <a:lstStyle/>
        <a:p>
          <a:endParaRPr lang="en-US"/>
        </a:p>
      </dgm:t>
    </dgm:pt>
    <dgm:pt modelId="{B9E9C8B1-C3F1-494C-B395-BEED88C545BC}" type="parTrans" cxnId="{A167BEDC-26EC-4805-9B49-C4AFAC25B0A9}">
      <dgm:prSet/>
      <dgm:spPr/>
      <dgm:t>
        <a:bodyPr/>
        <a:lstStyle/>
        <a:p>
          <a:endParaRPr lang="en-US"/>
        </a:p>
      </dgm:t>
    </dgm:pt>
    <dgm:pt modelId="{06959549-6DF3-40DC-A562-8C64E34DD4CC}" type="sibTrans" cxnId="{A167BEDC-26EC-4805-9B49-C4AFAC25B0A9}">
      <dgm:prSet/>
      <dgm:spPr/>
      <dgm:t>
        <a:bodyPr/>
        <a:lstStyle/>
        <a:p>
          <a:endParaRPr lang="en-US"/>
        </a:p>
      </dgm:t>
    </dgm:pt>
    <dgm:pt modelId="{DB663242-B593-469B-BDE4-E8E23F28C161}">
      <dgm:prSet phldrT="[Text]" phldr="1"/>
      <dgm:spPr/>
      <dgm:t>
        <a:bodyPr/>
        <a:lstStyle/>
        <a:p>
          <a:endParaRPr lang="en-US"/>
        </a:p>
      </dgm:t>
    </dgm:pt>
    <dgm:pt modelId="{CC1FD4A8-DAAA-42AF-88C9-7EC8CC0EEBCD}" type="parTrans" cxnId="{43065255-9CE3-4CE6-9E75-5A79D8B4A28B}">
      <dgm:prSet/>
      <dgm:spPr/>
      <dgm:t>
        <a:bodyPr/>
        <a:lstStyle/>
        <a:p>
          <a:endParaRPr lang="en-US"/>
        </a:p>
      </dgm:t>
    </dgm:pt>
    <dgm:pt modelId="{40D4EFD7-02F7-4CDB-B354-B014736A0292}" type="sibTrans" cxnId="{43065255-9CE3-4CE6-9E75-5A79D8B4A28B}">
      <dgm:prSet/>
      <dgm:spPr/>
      <dgm:t>
        <a:bodyPr/>
        <a:lstStyle/>
        <a:p>
          <a:endParaRPr lang="en-US"/>
        </a:p>
      </dgm:t>
    </dgm:pt>
    <dgm:pt modelId="{0A1D89CE-3DE9-4BB4-B7CC-00DEF4CF47BE}">
      <dgm:prSet phldrT="[Text]" phldr="1"/>
      <dgm:spPr/>
      <dgm:t>
        <a:bodyPr/>
        <a:lstStyle/>
        <a:p>
          <a:endParaRPr lang="en-US"/>
        </a:p>
      </dgm:t>
    </dgm:pt>
    <dgm:pt modelId="{74116182-851D-466B-B322-EA3329275DB1}" type="parTrans" cxnId="{36DA46D9-87D7-456C-A6BF-1FBA0F0122FF}">
      <dgm:prSet/>
      <dgm:spPr/>
      <dgm:t>
        <a:bodyPr/>
        <a:lstStyle/>
        <a:p>
          <a:endParaRPr lang="en-US"/>
        </a:p>
      </dgm:t>
    </dgm:pt>
    <dgm:pt modelId="{EE72A669-20F0-48EE-B50A-0668B63E4D21}" type="sibTrans" cxnId="{36DA46D9-87D7-456C-A6BF-1FBA0F0122FF}">
      <dgm:prSet/>
      <dgm:spPr/>
      <dgm:t>
        <a:bodyPr/>
        <a:lstStyle/>
        <a:p>
          <a:endParaRPr lang="en-US"/>
        </a:p>
      </dgm:t>
    </dgm:pt>
    <dgm:pt modelId="{38DDAADB-0B09-43ED-9CA1-62B4758C95D9}">
      <dgm:prSet phldrT="[Text]" phldr="1"/>
      <dgm:spPr/>
      <dgm:t>
        <a:bodyPr/>
        <a:lstStyle/>
        <a:p>
          <a:endParaRPr lang="en-US"/>
        </a:p>
      </dgm:t>
    </dgm:pt>
    <dgm:pt modelId="{F524C982-D44B-4070-BC3F-72E5EF3F2083}" type="parTrans" cxnId="{432A9997-34AF-4EE8-A402-E3CEB07047A7}">
      <dgm:prSet/>
      <dgm:spPr/>
      <dgm:t>
        <a:bodyPr/>
        <a:lstStyle/>
        <a:p>
          <a:endParaRPr lang="en-US"/>
        </a:p>
      </dgm:t>
    </dgm:pt>
    <dgm:pt modelId="{FE8EACC5-CB54-404C-AB93-D058D4601E7D}" type="sibTrans" cxnId="{432A9997-34AF-4EE8-A402-E3CEB07047A7}">
      <dgm:prSet/>
      <dgm:spPr/>
      <dgm:t>
        <a:bodyPr/>
        <a:lstStyle/>
        <a:p>
          <a:endParaRPr lang="en-US"/>
        </a:p>
      </dgm:t>
    </dgm:pt>
    <dgm:pt modelId="{CDA4A058-124E-4628-81E7-23D028542E5D}">
      <dgm:prSet phldrT="[Text]" phldr="1"/>
      <dgm:spPr/>
      <dgm:t>
        <a:bodyPr/>
        <a:lstStyle/>
        <a:p>
          <a:endParaRPr lang="en-US"/>
        </a:p>
      </dgm:t>
    </dgm:pt>
    <dgm:pt modelId="{C5D60C80-101B-41A4-84E0-CAA655368F3C}" type="parTrans" cxnId="{A4ABD127-A383-4086-8CE4-F2841A7D7D39}">
      <dgm:prSet/>
      <dgm:spPr/>
      <dgm:t>
        <a:bodyPr/>
        <a:lstStyle/>
        <a:p>
          <a:endParaRPr lang="en-US"/>
        </a:p>
      </dgm:t>
    </dgm:pt>
    <dgm:pt modelId="{23B1FB8C-4A01-4FEB-8F57-E462BB2673F7}" type="sibTrans" cxnId="{A4ABD127-A383-4086-8CE4-F2841A7D7D39}">
      <dgm:prSet/>
      <dgm:spPr/>
      <dgm:t>
        <a:bodyPr/>
        <a:lstStyle/>
        <a:p>
          <a:endParaRPr lang="en-US"/>
        </a:p>
      </dgm:t>
    </dgm:pt>
    <dgm:pt modelId="{0F02001F-D4CB-40E3-ABD3-5D6104510295}" type="pres">
      <dgm:prSet presAssocID="{C6359120-167C-4EDC-955C-0D605F293CCA}" presName="diagram" presStyleCnt="0">
        <dgm:presLayoutVars>
          <dgm:dir/>
          <dgm:resizeHandles val="exact"/>
        </dgm:presLayoutVars>
      </dgm:prSet>
      <dgm:spPr/>
    </dgm:pt>
    <dgm:pt modelId="{6B4C8CD8-A9D9-4C97-9104-AFF572EA9F76}" type="pres">
      <dgm:prSet presAssocID="{BB41B7CD-BBBA-40F2-9497-CF85BB7E05F4}" presName="node" presStyleLbl="node1" presStyleIdx="0" presStyleCnt="5">
        <dgm:presLayoutVars>
          <dgm:bulletEnabled val="1"/>
        </dgm:presLayoutVars>
      </dgm:prSet>
      <dgm:spPr/>
    </dgm:pt>
    <dgm:pt modelId="{81BF4B4A-4FFF-487F-97AB-346C523A3A28}" type="pres">
      <dgm:prSet presAssocID="{06959549-6DF3-40DC-A562-8C64E34DD4CC}" presName="sibTrans" presStyleCnt="0"/>
      <dgm:spPr/>
    </dgm:pt>
    <dgm:pt modelId="{6849C104-E6EA-46EB-83EB-5C12E9E2E923}" type="pres">
      <dgm:prSet presAssocID="{DB663242-B593-469B-BDE4-E8E23F28C161}" presName="node" presStyleLbl="node1" presStyleIdx="1" presStyleCnt="5">
        <dgm:presLayoutVars>
          <dgm:bulletEnabled val="1"/>
        </dgm:presLayoutVars>
      </dgm:prSet>
      <dgm:spPr/>
    </dgm:pt>
    <dgm:pt modelId="{18DB330E-01A8-4C0A-9B2E-895D612914CF}" type="pres">
      <dgm:prSet presAssocID="{40D4EFD7-02F7-4CDB-B354-B014736A0292}" presName="sibTrans" presStyleCnt="0"/>
      <dgm:spPr/>
    </dgm:pt>
    <dgm:pt modelId="{9580B97D-17ED-4C93-BCFA-07E8F5BE1013}" type="pres">
      <dgm:prSet presAssocID="{0A1D89CE-3DE9-4BB4-B7CC-00DEF4CF47BE}" presName="node" presStyleLbl="node1" presStyleIdx="2" presStyleCnt="5">
        <dgm:presLayoutVars>
          <dgm:bulletEnabled val="1"/>
        </dgm:presLayoutVars>
      </dgm:prSet>
      <dgm:spPr/>
    </dgm:pt>
    <dgm:pt modelId="{AE53712D-425A-4ABD-8D89-E7040460297E}" type="pres">
      <dgm:prSet presAssocID="{EE72A669-20F0-48EE-B50A-0668B63E4D21}" presName="sibTrans" presStyleCnt="0"/>
      <dgm:spPr/>
    </dgm:pt>
    <dgm:pt modelId="{CF0C059B-534E-4433-AD7F-CE51D665FC1C}" type="pres">
      <dgm:prSet presAssocID="{38DDAADB-0B09-43ED-9CA1-62B4758C95D9}" presName="node" presStyleLbl="node1" presStyleIdx="3" presStyleCnt="5">
        <dgm:presLayoutVars>
          <dgm:bulletEnabled val="1"/>
        </dgm:presLayoutVars>
      </dgm:prSet>
      <dgm:spPr/>
    </dgm:pt>
    <dgm:pt modelId="{71399998-0979-4227-BF99-2FB90F84028E}" type="pres">
      <dgm:prSet presAssocID="{FE8EACC5-CB54-404C-AB93-D058D4601E7D}" presName="sibTrans" presStyleCnt="0"/>
      <dgm:spPr/>
    </dgm:pt>
    <dgm:pt modelId="{720726CC-0357-4F50-840D-1C249089A087}" type="pres">
      <dgm:prSet presAssocID="{CDA4A058-124E-4628-81E7-23D028542E5D}" presName="node" presStyleLbl="node1" presStyleIdx="4" presStyleCnt="5">
        <dgm:presLayoutVars>
          <dgm:bulletEnabled val="1"/>
        </dgm:presLayoutVars>
      </dgm:prSet>
      <dgm:spPr/>
    </dgm:pt>
  </dgm:ptLst>
  <dgm:cxnLst>
    <dgm:cxn modelId="{36DA46D9-87D7-456C-A6BF-1FBA0F0122FF}" srcId="{C6359120-167C-4EDC-955C-0D605F293CCA}" destId="{0A1D89CE-3DE9-4BB4-B7CC-00DEF4CF47BE}" srcOrd="2" destOrd="0" parTransId="{74116182-851D-466B-B322-EA3329275DB1}" sibTransId="{EE72A669-20F0-48EE-B50A-0668B63E4D21}"/>
    <dgm:cxn modelId="{5EDE24A9-3531-4EC6-A5B6-276EEC062F1A}" type="presOf" srcId="{38DDAADB-0B09-43ED-9CA1-62B4758C95D9}" destId="{CF0C059B-534E-4433-AD7F-CE51D665FC1C}" srcOrd="0" destOrd="0" presId="urn:microsoft.com/office/officeart/2005/8/layout/default"/>
    <dgm:cxn modelId="{814FA537-2860-4497-AA0A-A8F8EEEAB4A4}" type="presOf" srcId="{DB663242-B593-469B-BDE4-E8E23F28C161}" destId="{6849C104-E6EA-46EB-83EB-5C12E9E2E923}" srcOrd="0" destOrd="0" presId="urn:microsoft.com/office/officeart/2005/8/layout/default"/>
    <dgm:cxn modelId="{7CDB46B5-9822-4ABF-970F-0501B0AD3808}" type="presOf" srcId="{BB41B7CD-BBBA-40F2-9497-CF85BB7E05F4}" destId="{6B4C8CD8-A9D9-4C97-9104-AFF572EA9F76}" srcOrd="0" destOrd="0" presId="urn:microsoft.com/office/officeart/2005/8/layout/default"/>
    <dgm:cxn modelId="{A4ABD127-A383-4086-8CE4-F2841A7D7D39}" srcId="{C6359120-167C-4EDC-955C-0D605F293CCA}" destId="{CDA4A058-124E-4628-81E7-23D028542E5D}" srcOrd="4" destOrd="0" parTransId="{C5D60C80-101B-41A4-84E0-CAA655368F3C}" sibTransId="{23B1FB8C-4A01-4FEB-8F57-E462BB2673F7}"/>
    <dgm:cxn modelId="{43065255-9CE3-4CE6-9E75-5A79D8B4A28B}" srcId="{C6359120-167C-4EDC-955C-0D605F293CCA}" destId="{DB663242-B593-469B-BDE4-E8E23F28C161}" srcOrd="1" destOrd="0" parTransId="{CC1FD4A8-DAAA-42AF-88C9-7EC8CC0EEBCD}" sibTransId="{40D4EFD7-02F7-4CDB-B354-B014736A0292}"/>
    <dgm:cxn modelId="{432A9997-34AF-4EE8-A402-E3CEB07047A7}" srcId="{C6359120-167C-4EDC-955C-0D605F293CCA}" destId="{38DDAADB-0B09-43ED-9CA1-62B4758C95D9}" srcOrd="3" destOrd="0" parTransId="{F524C982-D44B-4070-BC3F-72E5EF3F2083}" sibTransId="{FE8EACC5-CB54-404C-AB93-D058D4601E7D}"/>
    <dgm:cxn modelId="{A167BEDC-26EC-4805-9B49-C4AFAC25B0A9}" srcId="{C6359120-167C-4EDC-955C-0D605F293CCA}" destId="{BB41B7CD-BBBA-40F2-9497-CF85BB7E05F4}" srcOrd="0" destOrd="0" parTransId="{B9E9C8B1-C3F1-494C-B395-BEED88C545BC}" sibTransId="{06959549-6DF3-40DC-A562-8C64E34DD4CC}"/>
    <dgm:cxn modelId="{9BBEA4E6-F78B-4A4F-BEC3-7A29BFC4F34D}" type="presOf" srcId="{CDA4A058-124E-4628-81E7-23D028542E5D}" destId="{720726CC-0357-4F50-840D-1C249089A087}" srcOrd="0" destOrd="0" presId="urn:microsoft.com/office/officeart/2005/8/layout/default"/>
    <dgm:cxn modelId="{2E79D3B6-D2FB-423C-9F56-54929457AEDF}" type="presOf" srcId="{0A1D89CE-3DE9-4BB4-B7CC-00DEF4CF47BE}" destId="{9580B97D-17ED-4C93-BCFA-07E8F5BE1013}" srcOrd="0" destOrd="0" presId="urn:microsoft.com/office/officeart/2005/8/layout/default"/>
    <dgm:cxn modelId="{30856FE5-793A-4721-933E-0C64221D77E3}" type="presOf" srcId="{C6359120-167C-4EDC-955C-0D605F293CCA}" destId="{0F02001F-D4CB-40E3-ABD3-5D6104510295}" srcOrd="0" destOrd="0" presId="urn:microsoft.com/office/officeart/2005/8/layout/default"/>
    <dgm:cxn modelId="{13093DF4-CF85-471B-B16B-5A1CEE0A33A5}" type="presParOf" srcId="{0F02001F-D4CB-40E3-ABD3-5D6104510295}" destId="{6B4C8CD8-A9D9-4C97-9104-AFF572EA9F76}" srcOrd="0" destOrd="0" presId="urn:microsoft.com/office/officeart/2005/8/layout/default"/>
    <dgm:cxn modelId="{2F653524-9A0D-4247-BF9C-17D93D4C3EA8}" type="presParOf" srcId="{0F02001F-D4CB-40E3-ABD3-5D6104510295}" destId="{81BF4B4A-4FFF-487F-97AB-346C523A3A28}" srcOrd="1" destOrd="0" presId="urn:microsoft.com/office/officeart/2005/8/layout/default"/>
    <dgm:cxn modelId="{D5BEF604-866D-4A4F-9F7C-A0D78EE8BB67}" type="presParOf" srcId="{0F02001F-D4CB-40E3-ABD3-5D6104510295}" destId="{6849C104-E6EA-46EB-83EB-5C12E9E2E923}" srcOrd="2" destOrd="0" presId="urn:microsoft.com/office/officeart/2005/8/layout/default"/>
    <dgm:cxn modelId="{F6E216ED-4433-46D0-AB30-9134EAD54C9B}" type="presParOf" srcId="{0F02001F-D4CB-40E3-ABD3-5D6104510295}" destId="{18DB330E-01A8-4C0A-9B2E-895D612914CF}" srcOrd="3" destOrd="0" presId="urn:microsoft.com/office/officeart/2005/8/layout/default"/>
    <dgm:cxn modelId="{E9ACD9B6-3BAF-4A5F-A0BB-2BF321273936}" type="presParOf" srcId="{0F02001F-D4CB-40E3-ABD3-5D6104510295}" destId="{9580B97D-17ED-4C93-BCFA-07E8F5BE1013}" srcOrd="4" destOrd="0" presId="urn:microsoft.com/office/officeart/2005/8/layout/default"/>
    <dgm:cxn modelId="{E5B4825D-2DDA-41E2-8347-286FC529A86C}" type="presParOf" srcId="{0F02001F-D4CB-40E3-ABD3-5D6104510295}" destId="{AE53712D-425A-4ABD-8D89-E7040460297E}" srcOrd="5" destOrd="0" presId="urn:microsoft.com/office/officeart/2005/8/layout/default"/>
    <dgm:cxn modelId="{3C4BAB93-1309-4C44-B890-16FAA207AE0D}" type="presParOf" srcId="{0F02001F-D4CB-40E3-ABD3-5D6104510295}" destId="{CF0C059B-534E-4433-AD7F-CE51D665FC1C}" srcOrd="6" destOrd="0" presId="urn:microsoft.com/office/officeart/2005/8/layout/default"/>
    <dgm:cxn modelId="{ABDECDBA-1994-4B99-8F78-E6252C887691}" type="presParOf" srcId="{0F02001F-D4CB-40E3-ABD3-5D6104510295}" destId="{71399998-0979-4227-BF99-2FB90F84028E}" srcOrd="7" destOrd="0" presId="urn:microsoft.com/office/officeart/2005/8/layout/default"/>
    <dgm:cxn modelId="{EA4957EA-7A72-4968-AD8D-7AB160CCB7AD}" type="presParOf" srcId="{0F02001F-D4CB-40E3-ABD3-5D6104510295}" destId="{720726CC-0357-4F50-840D-1C249089A087}" srcOrd="8" destOrd="0" presId="urn:microsoft.com/office/officeart/2005/8/layout/default"/>
  </dgm:cxnLst>
  <dgm:bg/>
  <dgm:whole/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79E2AF42-5ED1-4A7A-96F9-BB5BBDA41E0E}" type="doc">
      <dgm:prSet loTypeId="urn:microsoft.com/office/officeart/2005/8/layout/default" loCatId="list" qsTypeId="urn:microsoft.com/office/officeart/2005/8/quickstyle/simple1" qsCatId="simple" csTypeId="urn:microsoft.com/office/officeart/2005/8/colors/accent6_4" csCatId="accent6" phldr="0"/>
      <dgm:spPr/>
      <dgm:t>
        <a:bodyPr/>
        <a:lstStyle/>
        <a:p>
          <a:endParaRPr lang="en-US"/>
        </a:p>
      </dgm:t>
    </dgm:pt>
    <dgm:pt modelId="{D260E9B3-2A8A-4A5D-8475-7C48939F87CE}">
      <dgm:prSet phldrT="[Text]" phldr="1"/>
      <dgm:spPr/>
      <dgm:t>
        <a:bodyPr/>
        <a:lstStyle/>
        <a:p>
          <a:endParaRPr lang="en-US"/>
        </a:p>
      </dgm:t>
    </dgm:pt>
    <dgm:pt modelId="{89197F03-6945-4066-89D6-691E0F32305D}" type="parTrans" cxnId="{30F7BA46-C2C9-4AFE-A168-284743794542}">
      <dgm:prSet/>
      <dgm:spPr/>
      <dgm:t>
        <a:bodyPr/>
        <a:lstStyle/>
        <a:p>
          <a:endParaRPr lang="en-US"/>
        </a:p>
      </dgm:t>
    </dgm:pt>
    <dgm:pt modelId="{1E6EBCD2-FA43-4C1A-A333-B258A252E840}" type="sibTrans" cxnId="{30F7BA46-C2C9-4AFE-A168-284743794542}">
      <dgm:prSet/>
      <dgm:spPr/>
      <dgm:t>
        <a:bodyPr/>
        <a:lstStyle/>
        <a:p>
          <a:endParaRPr lang="en-US"/>
        </a:p>
      </dgm:t>
    </dgm:pt>
    <dgm:pt modelId="{81927E20-12FB-4E51-9882-549EF5E2A1DB}">
      <dgm:prSet phldrT="[Text]" phldr="1"/>
      <dgm:spPr/>
      <dgm:t>
        <a:bodyPr/>
        <a:lstStyle/>
        <a:p>
          <a:endParaRPr lang="en-US"/>
        </a:p>
      </dgm:t>
    </dgm:pt>
    <dgm:pt modelId="{72905D11-F887-403B-9474-8CFBFB1D3668}" type="parTrans" cxnId="{595363B6-37C3-4465-A81D-455102AFD641}">
      <dgm:prSet/>
      <dgm:spPr/>
      <dgm:t>
        <a:bodyPr/>
        <a:lstStyle/>
        <a:p>
          <a:endParaRPr lang="en-US"/>
        </a:p>
      </dgm:t>
    </dgm:pt>
    <dgm:pt modelId="{7CEFC624-3E44-4EDA-BA62-9E1165E6A56D}" type="sibTrans" cxnId="{595363B6-37C3-4465-A81D-455102AFD641}">
      <dgm:prSet/>
      <dgm:spPr/>
      <dgm:t>
        <a:bodyPr/>
        <a:lstStyle/>
        <a:p>
          <a:endParaRPr lang="en-US"/>
        </a:p>
      </dgm:t>
    </dgm:pt>
    <dgm:pt modelId="{10D016D0-7A0C-48FC-A61D-DB157206BF30}">
      <dgm:prSet phldrT="[Text]" phldr="1"/>
      <dgm:spPr/>
      <dgm:t>
        <a:bodyPr/>
        <a:lstStyle/>
        <a:p>
          <a:endParaRPr lang="en-US"/>
        </a:p>
      </dgm:t>
    </dgm:pt>
    <dgm:pt modelId="{24DE9EC3-52C3-4FE2-90E0-5CB19B07C965}" type="parTrans" cxnId="{C558CC7E-BA5D-4A8C-9065-492D82887DAD}">
      <dgm:prSet/>
      <dgm:spPr/>
      <dgm:t>
        <a:bodyPr/>
        <a:lstStyle/>
        <a:p>
          <a:endParaRPr lang="en-US"/>
        </a:p>
      </dgm:t>
    </dgm:pt>
    <dgm:pt modelId="{7EDF3764-71A2-401F-9CFE-E8E194EC5C40}" type="sibTrans" cxnId="{C558CC7E-BA5D-4A8C-9065-492D82887DAD}">
      <dgm:prSet/>
      <dgm:spPr/>
      <dgm:t>
        <a:bodyPr/>
        <a:lstStyle/>
        <a:p>
          <a:endParaRPr lang="en-US"/>
        </a:p>
      </dgm:t>
    </dgm:pt>
    <dgm:pt modelId="{915F96EC-B408-4BB1-8C2F-A9CB6070AB00}">
      <dgm:prSet phldrT="[Text]" phldr="1"/>
      <dgm:spPr/>
      <dgm:t>
        <a:bodyPr/>
        <a:lstStyle/>
        <a:p>
          <a:endParaRPr lang="en-US"/>
        </a:p>
      </dgm:t>
    </dgm:pt>
    <dgm:pt modelId="{426B38B7-95EA-43EB-A3D6-5226F9F2CF60}" type="parTrans" cxnId="{56CEC24B-DC59-4F28-B4D0-534585BF1CE8}">
      <dgm:prSet/>
      <dgm:spPr/>
      <dgm:t>
        <a:bodyPr/>
        <a:lstStyle/>
        <a:p>
          <a:endParaRPr lang="en-US"/>
        </a:p>
      </dgm:t>
    </dgm:pt>
    <dgm:pt modelId="{9A8F2B6B-BAA5-4607-9F24-DE45A53F9FD9}" type="sibTrans" cxnId="{56CEC24B-DC59-4F28-B4D0-534585BF1CE8}">
      <dgm:prSet/>
      <dgm:spPr/>
      <dgm:t>
        <a:bodyPr/>
        <a:lstStyle/>
        <a:p>
          <a:endParaRPr lang="en-US"/>
        </a:p>
      </dgm:t>
    </dgm:pt>
    <dgm:pt modelId="{59D292B8-60D8-4A9B-9A2A-9A788074AE79}">
      <dgm:prSet phldrT="[Text]" phldr="1"/>
      <dgm:spPr/>
      <dgm:t>
        <a:bodyPr/>
        <a:lstStyle/>
        <a:p>
          <a:endParaRPr lang="en-US"/>
        </a:p>
      </dgm:t>
    </dgm:pt>
    <dgm:pt modelId="{4CD84544-2390-4C61-B820-781CB6B428D5}" type="parTrans" cxnId="{161215BD-F9F7-4810-BC7C-6AFD1EC1EE2A}">
      <dgm:prSet/>
      <dgm:spPr/>
      <dgm:t>
        <a:bodyPr/>
        <a:lstStyle/>
        <a:p>
          <a:endParaRPr lang="en-US"/>
        </a:p>
      </dgm:t>
    </dgm:pt>
    <dgm:pt modelId="{75754B87-E944-45F5-9F4C-D63303B467C8}" type="sibTrans" cxnId="{161215BD-F9F7-4810-BC7C-6AFD1EC1EE2A}">
      <dgm:prSet/>
      <dgm:spPr/>
      <dgm:t>
        <a:bodyPr/>
        <a:lstStyle/>
        <a:p>
          <a:endParaRPr lang="en-US"/>
        </a:p>
      </dgm:t>
    </dgm:pt>
    <dgm:pt modelId="{A45C632D-06CA-4948-B117-2F885F074796}" type="pres">
      <dgm:prSet presAssocID="{79E2AF42-5ED1-4A7A-96F9-BB5BBDA41E0E}" presName="diagram" presStyleCnt="0">
        <dgm:presLayoutVars>
          <dgm:dir/>
          <dgm:resizeHandles val="exact"/>
        </dgm:presLayoutVars>
      </dgm:prSet>
      <dgm:spPr/>
    </dgm:pt>
    <dgm:pt modelId="{D8300AE6-5538-4BC2-B460-ED2B5BDB8813}" type="pres">
      <dgm:prSet presAssocID="{D260E9B3-2A8A-4A5D-8475-7C48939F87CE}" presName="node" presStyleLbl="node1" presStyleIdx="0" presStyleCnt="5">
        <dgm:presLayoutVars>
          <dgm:bulletEnabled val="1"/>
        </dgm:presLayoutVars>
      </dgm:prSet>
      <dgm:spPr/>
    </dgm:pt>
    <dgm:pt modelId="{DE386C80-B94B-46A8-A9B8-9C5B6FA08E95}" type="pres">
      <dgm:prSet presAssocID="{1E6EBCD2-FA43-4C1A-A333-B258A252E840}" presName="sibTrans" presStyleCnt="0"/>
      <dgm:spPr/>
    </dgm:pt>
    <dgm:pt modelId="{27FF651C-BF83-492D-B579-50D8558FCC56}" type="pres">
      <dgm:prSet presAssocID="{81927E20-12FB-4E51-9882-549EF5E2A1DB}" presName="node" presStyleLbl="node1" presStyleIdx="1" presStyleCnt="5">
        <dgm:presLayoutVars>
          <dgm:bulletEnabled val="1"/>
        </dgm:presLayoutVars>
      </dgm:prSet>
      <dgm:spPr/>
    </dgm:pt>
    <dgm:pt modelId="{9DD77137-C8E0-47FF-8A55-8A6D41445F83}" type="pres">
      <dgm:prSet presAssocID="{7CEFC624-3E44-4EDA-BA62-9E1165E6A56D}" presName="sibTrans" presStyleCnt="0"/>
      <dgm:spPr/>
    </dgm:pt>
    <dgm:pt modelId="{B270B715-4AEE-42D4-B148-7F0D40D6621B}" type="pres">
      <dgm:prSet presAssocID="{10D016D0-7A0C-48FC-A61D-DB157206BF30}" presName="node" presStyleLbl="node1" presStyleIdx="2" presStyleCnt="5">
        <dgm:presLayoutVars>
          <dgm:bulletEnabled val="1"/>
        </dgm:presLayoutVars>
      </dgm:prSet>
      <dgm:spPr/>
    </dgm:pt>
    <dgm:pt modelId="{B99E888D-15BE-41DB-BC74-C24AE9F45B21}" type="pres">
      <dgm:prSet presAssocID="{7EDF3764-71A2-401F-9CFE-E8E194EC5C40}" presName="sibTrans" presStyleCnt="0"/>
      <dgm:spPr/>
    </dgm:pt>
    <dgm:pt modelId="{6EFBCC24-FC53-4B6E-A556-93DA79EED27B}" type="pres">
      <dgm:prSet presAssocID="{915F96EC-B408-4BB1-8C2F-A9CB6070AB00}" presName="node" presStyleLbl="node1" presStyleIdx="3" presStyleCnt="5">
        <dgm:presLayoutVars>
          <dgm:bulletEnabled val="1"/>
        </dgm:presLayoutVars>
      </dgm:prSet>
      <dgm:spPr/>
    </dgm:pt>
    <dgm:pt modelId="{462527DA-29BD-4D9B-B217-D5B94C757883}" type="pres">
      <dgm:prSet presAssocID="{9A8F2B6B-BAA5-4607-9F24-DE45A53F9FD9}" presName="sibTrans" presStyleCnt="0"/>
      <dgm:spPr/>
    </dgm:pt>
    <dgm:pt modelId="{84337CF8-DAF0-4527-A400-421A8AE19770}" type="pres">
      <dgm:prSet presAssocID="{59D292B8-60D8-4A9B-9A2A-9A788074AE79}" presName="node" presStyleLbl="node1" presStyleIdx="4" presStyleCnt="5">
        <dgm:presLayoutVars>
          <dgm:bulletEnabled val="1"/>
        </dgm:presLayoutVars>
      </dgm:prSet>
      <dgm:spPr/>
    </dgm:pt>
  </dgm:ptLst>
  <dgm:cxnLst>
    <dgm:cxn modelId="{B16C9BF7-2E8D-4B77-8E5E-5A7D8872B314}" type="presOf" srcId="{59D292B8-60D8-4A9B-9A2A-9A788074AE79}" destId="{84337CF8-DAF0-4527-A400-421A8AE19770}" srcOrd="0" destOrd="0" presId="urn:microsoft.com/office/officeart/2005/8/layout/default"/>
    <dgm:cxn modelId="{56CEC24B-DC59-4F28-B4D0-534585BF1CE8}" srcId="{79E2AF42-5ED1-4A7A-96F9-BB5BBDA41E0E}" destId="{915F96EC-B408-4BB1-8C2F-A9CB6070AB00}" srcOrd="3" destOrd="0" parTransId="{426B38B7-95EA-43EB-A3D6-5226F9F2CF60}" sibTransId="{9A8F2B6B-BAA5-4607-9F24-DE45A53F9FD9}"/>
    <dgm:cxn modelId="{C1393002-A81C-4969-BDBA-4CE9911830D9}" type="presOf" srcId="{81927E20-12FB-4E51-9882-549EF5E2A1DB}" destId="{27FF651C-BF83-492D-B579-50D8558FCC56}" srcOrd="0" destOrd="0" presId="urn:microsoft.com/office/officeart/2005/8/layout/default"/>
    <dgm:cxn modelId="{30F7BA46-C2C9-4AFE-A168-284743794542}" srcId="{79E2AF42-5ED1-4A7A-96F9-BB5BBDA41E0E}" destId="{D260E9B3-2A8A-4A5D-8475-7C48939F87CE}" srcOrd="0" destOrd="0" parTransId="{89197F03-6945-4066-89D6-691E0F32305D}" sibTransId="{1E6EBCD2-FA43-4C1A-A333-B258A252E840}"/>
    <dgm:cxn modelId="{42CAEB60-6B00-4C69-A6C3-ED562ADF5B46}" type="presOf" srcId="{10D016D0-7A0C-48FC-A61D-DB157206BF30}" destId="{B270B715-4AEE-42D4-B148-7F0D40D6621B}" srcOrd="0" destOrd="0" presId="urn:microsoft.com/office/officeart/2005/8/layout/default"/>
    <dgm:cxn modelId="{CCC37800-678A-4120-A651-DC5E13E73FEA}" type="presOf" srcId="{79E2AF42-5ED1-4A7A-96F9-BB5BBDA41E0E}" destId="{A45C632D-06CA-4948-B117-2F885F074796}" srcOrd="0" destOrd="0" presId="urn:microsoft.com/office/officeart/2005/8/layout/default"/>
    <dgm:cxn modelId="{6E2BA477-1F9C-45BC-BAFC-47FC7F31F773}" type="presOf" srcId="{915F96EC-B408-4BB1-8C2F-A9CB6070AB00}" destId="{6EFBCC24-FC53-4B6E-A556-93DA79EED27B}" srcOrd="0" destOrd="0" presId="urn:microsoft.com/office/officeart/2005/8/layout/default"/>
    <dgm:cxn modelId="{595363B6-37C3-4465-A81D-455102AFD641}" srcId="{79E2AF42-5ED1-4A7A-96F9-BB5BBDA41E0E}" destId="{81927E20-12FB-4E51-9882-549EF5E2A1DB}" srcOrd="1" destOrd="0" parTransId="{72905D11-F887-403B-9474-8CFBFB1D3668}" sibTransId="{7CEFC624-3E44-4EDA-BA62-9E1165E6A56D}"/>
    <dgm:cxn modelId="{C558CC7E-BA5D-4A8C-9065-492D82887DAD}" srcId="{79E2AF42-5ED1-4A7A-96F9-BB5BBDA41E0E}" destId="{10D016D0-7A0C-48FC-A61D-DB157206BF30}" srcOrd="2" destOrd="0" parTransId="{24DE9EC3-52C3-4FE2-90E0-5CB19B07C965}" sibTransId="{7EDF3764-71A2-401F-9CFE-E8E194EC5C40}"/>
    <dgm:cxn modelId="{161215BD-F9F7-4810-BC7C-6AFD1EC1EE2A}" srcId="{79E2AF42-5ED1-4A7A-96F9-BB5BBDA41E0E}" destId="{59D292B8-60D8-4A9B-9A2A-9A788074AE79}" srcOrd="4" destOrd="0" parTransId="{4CD84544-2390-4C61-B820-781CB6B428D5}" sibTransId="{75754B87-E944-45F5-9F4C-D63303B467C8}"/>
    <dgm:cxn modelId="{92188232-B892-4F2B-B23B-7EE089F3A76F}" type="presOf" srcId="{D260E9B3-2A8A-4A5D-8475-7C48939F87CE}" destId="{D8300AE6-5538-4BC2-B460-ED2B5BDB8813}" srcOrd="0" destOrd="0" presId="urn:microsoft.com/office/officeart/2005/8/layout/default"/>
    <dgm:cxn modelId="{F65E8D02-6D3A-477D-A27D-8A953F9B951B}" type="presParOf" srcId="{A45C632D-06CA-4948-B117-2F885F074796}" destId="{D8300AE6-5538-4BC2-B460-ED2B5BDB8813}" srcOrd="0" destOrd="0" presId="urn:microsoft.com/office/officeart/2005/8/layout/default"/>
    <dgm:cxn modelId="{6E044AD8-6805-4A60-90CC-53F8F3E6BC11}" type="presParOf" srcId="{A45C632D-06CA-4948-B117-2F885F074796}" destId="{DE386C80-B94B-46A8-A9B8-9C5B6FA08E95}" srcOrd="1" destOrd="0" presId="urn:microsoft.com/office/officeart/2005/8/layout/default"/>
    <dgm:cxn modelId="{51E32BC6-DB3A-44F4-A8C5-1553134073A0}" type="presParOf" srcId="{A45C632D-06CA-4948-B117-2F885F074796}" destId="{27FF651C-BF83-492D-B579-50D8558FCC56}" srcOrd="2" destOrd="0" presId="urn:microsoft.com/office/officeart/2005/8/layout/default"/>
    <dgm:cxn modelId="{3F1F20A9-F082-4419-A9A4-226C10FD9FB9}" type="presParOf" srcId="{A45C632D-06CA-4948-B117-2F885F074796}" destId="{9DD77137-C8E0-47FF-8A55-8A6D41445F83}" srcOrd="3" destOrd="0" presId="urn:microsoft.com/office/officeart/2005/8/layout/default"/>
    <dgm:cxn modelId="{C04BA40C-D6DD-4979-BA7D-62816D21AE51}" type="presParOf" srcId="{A45C632D-06CA-4948-B117-2F885F074796}" destId="{B270B715-4AEE-42D4-B148-7F0D40D6621B}" srcOrd="4" destOrd="0" presId="urn:microsoft.com/office/officeart/2005/8/layout/default"/>
    <dgm:cxn modelId="{71308C82-54DF-42EB-8029-117FF65A5BB9}" type="presParOf" srcId="{A45C632D-06CA-4948-B117-2F885F074796}" destId="{B99E888D-15BE-41DB-BC74-C24AE9F45B21}" srcOrd="5" destOrd="0" presId="urn:microsoft.com/office/officeart/2005/8/layout/default"/>
    <dgm:cxn modelId="{E0DA302A-621B-4C38-B572-0D56C53A80B2}" type="presParOf" srcId="{A45C632D-06CA-4948-B117-2F885F074796}" destId="{6EFBCC24-FC53-4B6E-A556-93DA79EED27B}" srcOrd="6" destOrd="0" presId="urn:microsoft.com/office/officeart/2005/8/layout/default"/>
    <dgm:cxn modelId="{6FAC5C4C-7138-4990-96E3-1DA79BEBECA9}" type="presParOf" srcId="{A45C632D-06CA-4948-B117-2F885F074796}" destId="{462527DA-29BD-4D9B-B217-D5B94C757883}" srcOrd="7" destOrd="0" presId="urn:microsoft.com/office/officeart/2005/8/layout/default"/>
    <dgm:cxn modelId="{9C22642B-29BC-4549-8D5E-CE61ECECA980}" type="presParOf" srcId="{A45C632D-06CA-4948-B117-2F885F074796}" destId="{84337CF8-DAF0-4527-A400-421A8AE19770}" srcOrd="8" destOrd="0" presId="urn:microsoft.com/office/officeart/2005/8/layout/default"/>
  </dgm:cxnLst>
  <dgm:bg/>
  <dgm:whole/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F6839156-B62C-4F49-8E2C-ADC152119648}" type="doc">
      <dgm:prSet loTypeId="urn:microsoft.com/office/officeart/2005/8/layout/default" loCatId="list" qsTypeId="urn:microsoft.com/office/officeart/2005/8/quickstyle/simple1" qsCatId="simple" csTypeId="urn:microsoft.com/office/officeart/2005/8/colors/accent6_5" csCatId="accent6" phldr="0"/>
      <dgm:spPr/>
      <dgm:t>
        <a:bodyPr/>
        <a:lstStyle/>
        <a:p>
          <a:endParaRPr lang="en-US"/>
        </a:p>
      </dgm:t>
    </dgm:pt>
    <dgm:pt modelId="{13132278-737B-4969-9E8F-5B401DE6E60F}">
      <dgm:prSet phldrT="[Text]" phldr="1"/>
      <dgm:spPr/>
      <dgm:t>
        <a:bodyPr/>
        <a:lstStyle/>
        <a:p>
          <a:endParaRPr lang="en-US"/>
        </a:p>
      </dgm:t>
    </dgm:pt>
    <dgm:pt modelId="{497CA53F-1CC0-4B03-BCD4-A8C4A34203C6}" type="parTrans" cxnId="{9E6EFC88-1728-4513-9D8F-89F59DCB82E8}">
      <dgm:prSet/>
      <dgm:spPr/>
      <dgm:t>
        <a:bodyPr/>
        <a:lstStyle/>
        <a:p>
          <a:endParaRPr lang="en-US"/>
        </a:p>
      </dgm:t>
    </dgm:pt>
    <dgm:pt modelId="{3E9E0C9A-10D8-42FD-B9BB-582F45DD8C3C}" type="sibTrans" cxnId="{9E6EFC88-1728-4513-9D8F-89F59DCB82E8}">
      <dgm:prSet/>
      <dgm:spPr/>
      <dgm:t>
        <a:bodyPr/>
        <a:lstStyle/>
        <a:p>
          <a:endParaRPr lang="en-US"/>
        </a:p>
      </dgm:t>
    </dgm:pt>
    <dgm:pt modelId="{62BAE9D3-FC89-4C53-860F-C2FF1581F107}">
      <dgm:prSet phldrT="[Text]" phldr="1"/>
      <dgm:spPr/>
      <dgm:t>
        <a:bodyPr/>
        <a:lstStyle/>
        <a:p>
          <a:endParaRPr lang="en-US"/>
        </a:p>
      </dgm:t>
    </dgm:pt>
    <dgm:pt modelId="{EEE29A31-D89D-4F80-B297-FA09E6007AA1}" type="parTrans" cxnId="{45C4DE8F-46C4-45E1-966F-EEBF140A0889}">
      <dgm:prSet/>
      <dgm:spPr/>
      <dgm:t>
        <a:bodyPr/>
        <a:lstStyle/>
        <a:p>
          <a:endParaRPr lang="en-US"/>
        </a:p>
      </dgm:t>
    </dgm:pt>
    <dgm:pt modelId="{005FD50F-3105-4B5C-818E-8F968210C817}" type="sibTrans" cxnId="{45C4DE8F-46C4-45E1-966F-EEBF140A0889}">
      <dgm:prSet/>
      <dgm:spPr/>
      <dgm:t>
        <a:bodyPr/>
        <a:lstStyle/>
        <a:p>
          <a:endParaRPr lang="en-US"/>
        </a:p>
      </dgm:t>
    </dgm:pt>
    <dgm:pt modelId="{8CFF1842-2AF9-4477-8A34-3F818E348DDC}">
      <dgm:prSet phldrT="[Text]" phldr="1"/>
      <dgm:spPr/>
      <dgm:t>
        <a:bodyPr/>
        <a:lstStyle/>
        <a:p>
          <a:endParaRPr lang="en-US"/>
        </a:p>
      </dgm:t>
    </dgm:pt>
    <dgm:pt modelId="{43320EBA-94B5-4FFA-98C9-DA42ADF13C0B}" type="parTrans" cxnId="{411DF89E-1E22-4CBD-ADF3-68A83F29531B}">
      <dgm:prSet/>
      <dgm:spPr/>
      <dgm:t>
        <a:bodyPr/>
        <a:lstStyle/>
        <a:p>
          <a:endParaRPr lang="en-US"/>
        </a:p>
      </dgm:t>
    </dgm:pt>
    <dgm:pt modelId="{C39BB0E3-6EBA-411F-ACDA-4C76DE2A1D8F}" type="sibTrans" cxnId="{411DF89E-1E22-4CBD-ADF3-68A83F29531B}">
      <dgm:prSet/>
      <dgm:spPr/>
      <dgm:t>
        <a:bodyPr/>
        <a:lstStyle/>
        <a:p>
          <a:endParaRPr lang="en-US"/>
        </a:p>
      </dgm:t>
    </dgm:pt>
    <dgm:pt modelId="{1DC514F3-9D36-452A-BA47-C78F7685C6C2}">
      <dgm:prSet phldrT="[Text]" phldr="1"/>
      <dgm:spPr/>
      <dgm:t>
        <a:bodyPr/>
        <a:lstStyle/>
        <a:p>
          <a:endParaRPr lang="en-US"/>
        </a:p>
      </dgm:t>
    </dgm:pt>
    <dgm:pt modelId="{A3476CDF-FC37-444C-AA8A-2E9B3A5B4739}" type="parTrans" cxnId="{854C1B2F-05E3-4517-8046-87A5A4BB493D}">
      <dgm:prSet/>
      <dgm:spPr/>
      <dgm:t>
        <a:bodyPr/>
        <a:lstStyle/>
        <a:p>
          <a:endParaRPr lang="en-US"/>
        </a:p>
      </dgm:t>
    </dgm:pt>
    <dgm:pt modelId="{B23B5D04-B663-4182-BC82-FBA629FC27D4}" type="sibTrans" cxnId="{854C1B2F-05E3-4517-8046-87A5A4BB493D}">
      <dgm:prSet/>
      <dgm:spPr/>
      <dgm:t>
        <a:bodyPr/>
        <a:lstStyle/>
        <a:p>
          <a:endParaRPr lang="en-US"/>
        </a:p>
      </dgm:t>
    </dgm:pt>
    <dgm:pt modelId="{66C6CF78-1A37-4947-A3D5-AC3BC021081A}">
      <dgm:prSet phldrT="[Text]" phldr="1"/>
      <dgm:spPr/>
      <dgm:t>
        <a:bodyPr/>
        <a:lstStyle/>
        <a:p>
          <a:endParaRPr lang="en-US"/>
        </a:p>
      </dgm:t>
    </dgm:pt>
    <dgm:pt modelId="{5DCB4985-9C08-4316-A01C-9260A66FC0D7}" type="parTrans" cxnId="{E701DB4A-185A-4B54-A0C6-274A679336A5}">
      <dgm:prSet/>
      <dgm:spPr/>
      <dgm:t>
        <a:bodyPr/>
        <a:lstStyle/>
        <a:p>
          <a:endParaRPr lang="en-US"/>
        </a:p>
      </dgm:t>
    </dgm:pt>
    <dgm:pt modelId="{58B39FDE-5D08-49A7-8027-2B14F6734A36}" type="sibTrans" cxnId="{E701DB4A-185A-4B54-A0C6-274A679336A5}">
      <dgm:prSet/>
      <dgm:spPr/>
      <dgm:t>
        <a:bodyPr/>
        <a:lstStyle/>
        <a:p>
          <a:endParaRPr lang="en-US"/>
        </a:p>
      </dgm:t>
    </dgm:pt>
    <dgm:pt modelId="{287553DD-50A5-486D-AFD1-13FCBA53F1AF}" type="pres">
      <dgm:prSet presAssocID="{F6839156-B62C-4F49-8E2C-ADC152119648}" presName="diagram" presStyleCnt="0">
        <dgm:presLayoutVars>
          <dgm:dir/>
          <dgm:resizeHandles val="exact"/>
        </dgm:presLayoutVars>
      </dgm:prSet>
      <dgm:spPr/>
    </dgm:pt>
    <dgm:pt modelId="{83E93A11-0C03-43D8-AD81-DA50EB73E327}" type="pres">
      <dgm:prSet presAssocID="{13132278-737B-4969-9E8F-5B401DE6E60F}" presName="node" presStyleLbl="node1" presStyleIdx="0" presStyleCnt="5">
        <dgm:presLayoutVars>
          <dgm:bulletEnabled val="1"/>
        </dgm:presLayoutVars>
      </dgm:prSet>
      <dgm:spPr/>
    </dgm:pt>
    <dgm:pt modelId="{4A1F57A7-08ED-4786-95FD-67166AD3FF52}" type="pres">
      <dgm:prSet presAssocID="{3E9E0C9A-10D8-42FD-B9BB-582F45DD8C3C}" presName="sibTrans" presStyleCnt="0"/>
      <dgm:spPr/>
    </dgm:pt>
    <dgm:pt modelId="{7909808F-7B18-4C3E-BEA9-95DF1948FEA8}" type="pres">
      <dgm:prSet presAssocID="{62BAE9D3-FC89-4C53-860F-C2FF1581F107}" presName="node" presStyleLbl="node1" presStyleIdx="1" presStyleCnt="5">
        <dgm:presLayoutVars>
          <dgm:bulletEnabled val="1"/>
        </dgm:presLayoutVars>
      </dgm:prSet>
      <dgm:spPr/>
    </dgm:pt>
    <dgm:pt modelId="{0A852BC3-00EB-458A-B753-0671C76D7742}" type="pres">
      <dgm:prSet presAssocID="{005FD50F-3105-4B5C-818E-8F968210C817}" presName="sibTrans" presStyleCnt="0"/>
      <dgm:spPr/>
    </dgm:pt>
    <dgm:pt modelId="{E8568DB1-464D-4756-AA4C-4FC2F218454E}" type="pres">
      <dgm:prSet presAssocID="{8CFF1842-2AF9-4477-8A34-3F818E348DDC}" presName="node" presStyleLbl="node1" presStyleIdx="2" presStyleCnt="5">
        <dgm:presLayoutVars>
          <dgm:bulletEnabled val="1"/>
        </dgm:presLayoutVars>
      </dgm:prSet>
      <dgm:spPr/>
    </dgm:pt>
    <dgm:pt modelId="{F329A291-0769-4915-A281-52F5F1F919B3}" type="pres">
      <dgm:prSet presAssocID="{C39BB0E3-6EBA-411F-ACDA-4C76DE2A1D8F}" presName="sibTrans" presStyleCnt="0"/>
      <dgm:spPr/>
    </dgm:pt>
    <dgm:pt modelId="{D65C8B96-C4ED-444A-8347-06096CFEDDF5}" type="pres">
      <dgm:prSet presAssocID="{1DC514F3-9D36-452A-BA47-C78F7685C6C2}" presName="node" presStyleLbl="node1" presStyleIdx="3" presStyleCnt="5">
        <dgm:presLayoutVars>
          <dgm:bulletEnabled val="1"/>
        </dgm:presLayoutVars>
      </dgm:prSet>
      <dgm:spPr/>
    </dgm:pt>
    <dgm:pt modelId="{6021DC0D-A39C-419A-B4D2-590910253E6E}" type="pres">
      <dgm:prSet presAssocID="{B23B5D04-B663-4182-BC82-FBA629FC27D4}" presName="sibTrans" presStyleCnt="0"/>
      <dgm:spPr/>
    </dgm:pt>
    <dgm:pt modelId="{776A9546-B13C-458F-8919-F8E8B89881C2}" type="pres">
      <dgm:prSet presAssocID="{66C6CF78-1A37-4947-A3D5-AC3BC021081A}" presName="node" presStyleLbl="node1" presStyleIdx="4" presStyleCnt="5">
        <dgm:presLayoutVars>
          <dgm:bulletEnabled val="1"/>
        </dgm:presLayoutVars>
      </dgm:prSet>
      <dgm:spPr/>
    </dgm:pt>
  </dgm:ptLst>
  <dgm:cxnLst>
    <dgm:cxn modelId="{99223AAF-A6C5-4823-981D-9186ACD60928}" type="presOf" srcId="{1DC514F3-9D36-452A-BA47-C78F7685C6C2}" destId="{D65C8B96-C4ED-444A-8347-06096CFEDDF5}" srcOrd="0" destOrd="0" presId="urn:microsoft.com/office/officeart/2005/8/layout/default"/>
    <dgm:cxn modelId="{6F3F08D2-CF96-4E31-B8D7-B4999348BC78}" type="presOf" srcId="{66C6CF78-1A37-4947-A3D5-AC3BC021081A}" destId="{776A9546-B13C-458F-8919-F8E8B89881C2}" srcOrd="0" destOrd="0" presId="urn:microsoft.com/office/officeart/2005/8/layout/default"/>
    <dgm:cxn modelId="{03AAE185-170F-4791-9C18-1CBA6BFF0BC9}" type="presOf" srcId="{F6839156-B62C-4F49-8E2C-ADC152119648}" destId="{287553DD-50A5-486D-AFD1-13FCBA53F1AF}" srcOrd="0" destOrd="0" presId="urn:microsoft.com/office/officeart/2005/8/layout/default"/>
    <dgm:cxn modelId="{31F76EF7-7428-4A7F-864E-E6955E9E4880}" type="presOf" srcId="{8CFF1842-2AF9-4477-8A34-3F818E348DDC}" destId="{E8568DB1-464D-4756-AA4C-4FC2F218454E}" srcOrd="0" destOrd="0" presId="urn:microsoft.com/office/officeart/2005/8/layout/default"/>
    <dgm:cxn modelId="{9E6EFC88-1728-4513-9D8F-89F59DCB82E8}" srcId="{F6839156-B62C-4F49-8E2C-ADC152119648}" destId="{13132278-737B-4969-9E8F-5B401DE6E60F}" srcOrd="0" destOrd="0" parTransId="{497CA53F-1CC0-4B03-BCD4-A8C4A34203C6}" sibTransId="{3E9E0C9A-10D8-42FD-B9BB-582F45DD8C3C}"/>
    <dgm:cxn modelId="{E701DB4A-185A-4B54-A0C6-274A679336A5}" srcId="{F6839156-B62C-4F49-8E2C-ADC152119648}" destId="{66C6CF78-1A37-4947-A3D5-AC3BC021081A}" srcOrd="4" destOrd="0" parTransId="{5DCB4985-9C08-4316-A01C-9260A66FC0D7}" sibTransId="{58B39FDE-5D08-49A7-8027-2B14F6734A36}"/>
    <dgm:cxn modelId="{E09AA9A3-A186-4351-B074-22DCCBDE0122}" type="presOf" srcId="{13132278-737B-4969-9E8F-5B401DE6E60F}" destId="{83E93A11-0C03-43D8-AD81-DA50EB73E327}" srcOrd="0" destOrd="0" presId="urn:microsoft.com/office/officeart/2005/8/layout/default"/>
    <dgm:cxn modelId="{854C1B2F-05E3-4517-8046-87A5A4BB493D}" srcId="{F6839156-B62C-4F49-8E2C-ADC152119648}" destId="{1DC514F3-9D36-452A-BA47-C78F7685C6C2}" srcOrd="3" destOrd="0" parTransId="{A3476CDF-FC37-444C-AA8A-2E9B3A5B4739}" sibTransId="{B23B5D04-B663-4182-BC82-FBA629FC27D4}"/>
    <dgm:cxn modelId="{2A469EA9-AFED-4E11-A9FA-BEAD83480513}" type="presOf" srcId="{62BAE9D3-FC89-4C53-860F-C2FF1581F107}" destId="{7909808F-7B18-4C3E-BEA9-95DF1948FEA8}" srcOrd="0" destOrd="0" presId="urn:microsoft.com/office/officeart/2005/8/layout/default"/>
    <dgm:cxn modelId="{45C4DE8F-46C4-45E1-966F-EEBF140A0889}" srcId="{F6839156-B62C-4F49-8E2C-ADC152119648}" destId="{62BAE9D3-FC89-4C53-860F-C2FF1581F107}" srcOrd="1" destOrd="0" parTransId="{EEE29A31-D89D-4F80-B297-FA09E6007AA1}" sibTransId="{005FD50F-3105-4B5C-818E-8F968210C817}"/>
    <dgm:cxn modelId="{411DF89E-1E22-4CBD-ADF3-68A83F29531B}" srcId="{F6839156-B62C-4F49-8E2C-ADC152119648}" destId="{8CFF1842-2AF9-4477-8A34-3F818E348DDC}" srcOrd="2" destOrd="0" parTransId="{43320EBA-94B5-4FFA-98C9-DA42ADF13C0B}" sibTransId="{C39BB0E3-6EBA-411F-ACDA-4C76DE2A1D8F}"/>
    <dgm:cxn modelId="{FD2D5524-22D7-4B63-A798-265383F0A2C7}" type="presParOf" srcId="{287553DD-50A5-486D-AFD1-13FCBA53F1AF}" destId="{83E93A11-0C03-43D8-AD81-DA50EB73E327}" srcOrd="0" destOrd="0" presId="urn:microsoft.com/office/officeart/2005/8/layout/default"/>
    <dgm:cxn modelId="{44E0C998-5362-4559-A35E-E70FACF47A3F}" type="presParOf" srcId="{287553DD-50A5-486D-AFD1-13FCBA53F1AF}" destId="{4A1F57A7-08ED-4786-95FD-67166AD3FF52}" srcOrd="1" destOrd="0" presId="urn:microsoft.com/office/officeart/2005/8/layout/default"/>
    <dgm:cxn modelId="{678C6CA4-056E-4F61-8784-3FBB442E5275}" type="presParOf" srcId="{287553DD-50A5-486D-AFD1-13FCBA53F1AF}" destId="{7909808F-7B18-4C3E-BEA9-95DF1948FEA8}" srcOrd="2" destOrd="0" presId="urn:microsoft.com/office/officeart/2005/8/layout/default"/>
    <dgm:cxn modelId="{01FE8276-1294-4EB2-B37D-BAD04D46D5FC}" type="presParOf" srcId="{287553DD-50A5-486D-AFD1-13FCBA53F1AF}" destId="{0A852BC3-00EB-458A-B753-0671C76D7742}" srcOrd="3" destOrd="0" presId="urn:microsoft.com/office/officeart/2005/8/layout/default"/>
    <dgm:cxn modelId="{71D31A80-847D-4904-964F-E33800BB6CAE}" type="presParOf" srcId="{287553DD-50A5-486D-AFD1-13FCBA53F1AF}" destId="{E8568DB1-464D-4756-AA4C-4FC2F218454E}" srcOrd="4" destOrd="0" presId="urn:microsoft.com/office/officeart/2005/8/layout/default"/>
    <dgm:cxn modelId="{5344BC30-C3B9-4D97-B134-7AD2F409B419}" type="presParOf" srcId="{287553DD-50A5-486D-AFD1-13FCBA53F1AF}" destId="{F329A291-0769-4915-A281-52F5F1F919B3}" srcOrd="5" destOrd="0" presId="urn:microsoft.com/office/officeart/2005/8/layout/default"/>
    <dgm:cxn modelId="{1E01D2FB-7343-4964-ACF2-F8BA748702FB}" type="presParOf" srcId="{287553DD-50A5-486D-AFD1-13FCBA53F1AF}" destId="{D65C8B96-C4ED-444A-8347-06096CFEDDF5}" srcOrd="6" destOrd="0" presId="urn:microsoft.com/office/officeart/2005/8/layout/default"/>
    <dgm:cxn modelId="{0CCF57E8-4EEA-4611-B363-B1CF1A00C10E}" type="presParOf" srcId="{287553DD-50A5-486D-AFD1-13FCBA53F1AF}" destId="{6021DC0D-A39C-419A-B4D2-590910253E6E}" srcOrd="7" destOrd="0" presId="urn:microsoft.com/office/officeart/2005/8/layout/default"/>
    <dgm:cxn modelId="{B5528653-DC4D-4DA6-A686-CCCFD63E9D1F}" type="presParOf" srcId="{287553DD-50A5-486D-AFD1-13FCBA53F1AF}" destId="{776A9546-B13C-458F-8919-F8E8B89881C2}" srcOrd="8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AC285D-DB10-432E-81EC-521603CC6C6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0DFF89EF-4E53-4F67-A020-A7D895239D87}">
      <dgm:prSet phldrT="[Text]" phldr="1"/>
      <dgm:spPr/>
      <dgm:t>
        <a:bodyPr/>
        <a:lstStyle/>
        <a:p>
          <a:endParaRPr lang="en-US"/>
        </a:p>
      </dgm:t>
    </dgm:pt>
    <dgm:pt modelId="{FFBE7E07-10A0-4CE1-91E7-71AB21ECD1B9}" type="parTrans" cxnId="{6BD70DD9-498E-4BD1-8F73-183F4D9EEA3F}">
      <dgm:prSet/>
      <dgm:spPr/>
      <dgm:t>
        <a:bodyPr/>
        <a:lstStyle/>
        <a:p>
          <a:endParaRPr lang="en-US"/>
        </a:p>
      </dgm:t>
    </dgm:pt>
    <dgm:pt modelId="{543B48A6-3068-4259-A186-27D5F0B6657F}" type="sibTrans" cxnId="{6BD70DD9-498E-4BD1-8F73-183F4D9EEA3F}">
      <dgm:prSet/>
      <dgm:spPr/>
      <dgm:t>
        <a:bodyPr/>
        <a:lstStyle/>
        <a:p>
          <a:endParaRPr lang="en-US"/>
        </a:p>
      </dgm:t>
    </dgm:pt>
    <dgm:pt modelId="{EE45CDCD-561A-46E5-91FF-CE012968C094}">
      <dgm:prSet phldrT="[Text]" phldr="1"/>
      <dgm:spPr/>
      <dgm:t>
        <a:bodyPr/>
        <a:lstStyle/>
        <a:p>
          <a:endParaRPr lang="en-US"/>
        </a:p>
      </dgm:t>
    </dgm:pt>
    <dgm:pt modelId="{5A6AE38E-5B69-4647-92C6-2D676F3899BB}" type="parTrans" cxnId="{BF91614A-8C7A-4284-9919-8FAED1FB5166}">
      <dgm:prSet/>
      <dgm:spPr/>
      <dgm:t>
        <a:bodyPr/>
        <a:lstStyle/>
        <a:p>
          <a:endParaRPr lang="en-US"/>
        </a:p>
      </dgm:t>
    </dgm:pt>
    <dgm:pt modelId="{05E8B5A6-A2EA-4E4F-B8C1-FB60DB57A8BD}" type="sibTrans" cxnId="{BF91614A-8C7A-4284-9919-8FAED1FB5166}">
      <dgm:prSet/>
      <dgm:spPr/>
      <dgm:t>
        <a:bodyPr/>
        <a:lstStyle/>
        <a:p>
          <a:endParaRPr lang="en-US"/>
        </a:p>
      </dgm:t>
    </dgm:pt>
    <dgm:pt modelId="{1201510E-E25C-4EE9-8DE5-A8E30BD03D27}">
      <dgm:prSet phldrT="[Text]" phldr="1"/>
      <dgm:spPr/>
      <dgm:t>
        <a:bodyPr/>
        <a:lstStyle/>
        <a:p>
          <a:endParaRPr lang="en-US"/>
        </a:p>
      </dgm:t>
    </dgm:pt>
    <dgm:pt modelId="{52B16C13-1A0A-4E9E-A992-744F8EF7CE65}" type="parTrans" cxnId="{F61926F6-DE40-42CA-BBCC-520D231EB3A1}">
      <dgm:prSet/>
      <dgm:spPr/>
      <dgm:t>
        <a:bodyPr/>
        <a:lstStyle/>
        <a:p>
          <a:endParaRPr lang="en-US"/>
        </a:p>
      </dgm:t>
    </dgm:pt>
    <dgm:pt modelId="{3B5AF9D1-83D8-4943-B31C-5BFD514F35A7}" type="sibTrans" cxnId="{F61926F6-DE40-42CA-BBCC-520D231EB3A1}">
      <dgm:prSet/>
      <dgm:spPr/>
      <dgm:t>
        <a:bodyPr/>
        <a:lstStyle/>
        <a:p>
          <a:endParaRPr lang="en-US"/>
        </a:p>
      </dgm:t>
    </dgm:pt>
    <dgm:pt modelId="{EA440B77-3718-4E5F-B717-6D17B4BEC176}">
      <dgm:prSet phldrT="[Text]" phldr="1"/>
      <dgm:spPr/>
      <dgm:t>
        <a:bodyPr/>
        <a:lstStyle/>
        <a:p>
          <a:endParaRPr lang="en-US"/>
        </a:p>
      </dgm:t>
    </dgm:pt>
    <dgm:pt modelId="{B45562BA-C77D-4023-A66D-F97BD626DEE6}" type="parTrans" cxnId="{1D1538A9-0DF4-4D36-8A1C-350F44B8FC84}">
      <dgm:prSet/>
      <dgm:spPr/>
      <dgm:t>
        <a:bodyPr/>
        <a:lstStyle/>
        <a:p>
          <a:endParaRPr lang="en-US"/>
        </a:p>
      </dgm:t>
    </dgm:pt>
    <dgm:pt modelId="{FDA83295-BD21-40AA-A347-36987DF042ED}" type="sibTrans" cxnId="{1D1538A9-0DF4-4D36-8A1C-350F44B8FC84}">
      <dgm:prSet/>
      <dgm:spPr/>
      <dgm:t>
        <a:bodyPr/>
        <a:lstStyle/>
        <a:p>
          <a:endParaRPr lang="en-US"/>
        </a:p>
      </dgm:t>
    </dgm:pt>
    <dgm:pt modelId="{8D83CBCB-EFAA-4B0E-9CC7-840FFAC1ECCD}">
      <dgm:prSet phldrT="[Text]" phldr="1"/>
      <dgm:spPr/>
      <dgm:t>
        <a:bodyPr/>
        <a:lstStyle/>
        <a:p>
          <a:endParaRPr lang="en-US"/>
        </a:p>
      </dgm:t>
    </dgm:pt>
    <dgm:pt modelId="{39BCBED4-E3E7-48B4-AEDD-26CC81BEECAE}" type="parTrans" cxnId="{CBB57D0B-4FF7-4070-A34F-945578377E56}">
      <dgm:prSet/>
      <dgm:spPr/>
      <dgm:t>
        <a:bodyPr/>
        <a:lstStyle/>
        <a:p>
          <a:endParaRPr lang="en-US"/>
        </a:p>
      </dgm:t>
    </dgm:pt>
    <dgm:pt modelId="{EDCD8F4B-3758-4E1D-B65A-4BDC98BDFDC1}" type="sibTrans" cxnId="{CBB57D0B-4FF7-4070-A34F-945578377E56}">
      <dgm:prSet/>
      <dgm:spPr/>
      <dgm:t>
        <a:bodyPr/>
        <a:lstStyle/>
        <a:p>
          <a:endParaRPr lang="en-US"/>
        </a:p>
      </dgm:t>
    </dgm:pt>
    <dgm:pt modelId="{A7757F25-D3F8-4DCA-9A05-2AE8370E30B8}" type="pres">
      <dgm:prSet presAssocID="{D9AC285D-DB10-432E-81EC-521603CC6C61}" presName="diagram" presStyleCnt="0">
        <dgm:presLayoutVars>
          <dgm:dir/>
          <dgm:resizeHandles val="exact"/>
        </dgm:presLayoutVars>
      </dgm:prSet>
      <dgm:spPr/>
    </dgm:pt>
    <dgm:pt modelId="{0E43F7BD-CF70-4EB3-89F1-C5591D67A722}" type="pres">
      <dgm:prSet presAssocID="{0DFF89EF-4E53-4F67-A020-A7D895239D87}" presName="node" presStyleLbl="node1" presStyleIdx="0" presStyleCnt="5">
        <dgm:presLayoutVars>
          <dgm:bulletEnabled val="1"/>
        </dgm:presLayoutVars>
      </dgm:prSet>
      <dgm:spPr/>
    </dgm:pt>
    <dgm:pt modelId="{ABAA9245-AA8C-4D04-B440-323F76045B78}" type="pres">
      <dgm:prSet presAssocID="{543B48A6-3068-4259-A186-27D5F0B6657F}" presName="sibTrans" presStyleCnt="0"/>
      <dgm:spPr/>
    </dgm:pt>
    <dgm:pt modelId="{0ED05FFD-0FF5-433E-ADDE-E72EE86E96FF}" type="pres">
      <dgm:prSet presAssocID="{EE45CDCD-561A-46E5-91FF-CE012968C094}" presName="node" presStyleLbl="node1" presStyleIdx="1" presStyleCnt="5">
        <dgm:presLayoutVars>
          <dgm:bulletEnabled val="1"/>
        </dgm:presLayoutVars>
      </dgm:prSet>
      <dgm:spPr/>
    </dgm:pt>
    <dgm:pt modelId="{7F118F27-E7EA-4C74-835E-81A5BA8603A7}" type="pres">
      <dgm:prSet presAssocID="{05E8B5A6-A2EA-4E4F-B8C1-FB60DB57A8BD}" presName="sibTrans" presStyleCnt="0"/>
      <dgm:spPr/>
    </dgm:pt>
    <dgm:pt modelId="{DF9E3229-7D8E-437A-934E-641E5F10D7EA}" type="pres">
      <dgm:prSet presAssocID="{1201510E-E25C-4EE9-8DE5-A8E30BD03D27}" presName="node" presStyleLbl="node1" presStyleIdx="2" presStyleCnt="5">
        <dgm:presLayoutVars>
          <dgm:bulletEnabled val="1"/>
        </dgm:presLayoutVars>
      </dgm:prSet>
      <dgm:spPr/>
    </dgm:pt>
    <dgm:pt modelId="{0C090670-26EB-40C6-8002-AEF1676258CF}" type="pres">
      <dgm:prSet presAssocID="{3B5AF9D1-83D8-4943-B31C-5BFD514F35A7}" presName="sibTrans" presStyleCnt="0"/>
      <dgm:spPr/>
    </dgm:pt>
    <dgm:pt modelId="{FE2D0562-9188-4CEE-B9ED-7091975A866A}" type="pres">
      <dgm:prSet presAssocID="{EA440B77-3718-4E5F-B717-6D17B4BEC176}" presName="node" presStyleLbl="node1" presStyleIdx="3" presStyleCnt="5">
        <dgm:presLayoutVars>
          <dgm:bulletEnabled val="1"/>
        </dgm:presLayoutVars>
      </dgm:prSet>
      <dgm:spPr/>
    </dgm:pt>
    <dgm:pt modelId="{C7D751D0-C9C6-49F5-920A-CE5764DD75F0}" type="pres">
      <dgm:prSet presAssocID="{FDA83295-BD21-40AA-A347-36987DF042ED}" presName="sibTrans" presStyleCnt="0"/>
      <dgm:spPr/>
    </dgm:pt>
    <dgm:pt modelId="{E43E0696-1B56-459D-AF74-92C135F3CBB0}" type="pres">
      <dgm:prSet presAssocID="{8D83CBCB-EFAA-4B0E-9CC7-840FFAC1ECCD}" presName="node" presStyleLbl="node1" presStyleIdx="4" presStyleCnt="5">
        <dgm:presLayoutVars>
          <dgm:bulletEnabled val="1"/>
        </dgm:presLayoutVars>
      </dgm:prSet>
      <dgm:spPr/>
    </dgm:pt>
  </dgm:ptLst>
  <dgm:cxnLst>
    <dgm:cxn modelId="{D269343F-D516-402E-9809-907E88D67AE9}" type="presOf" srcId="{8D83CBCB-EFAA-4B0E-9CC7-840FFAC1ECCD}" destId="{E43E0696-1B56-459D-AF74-92C135F3CBB0}" srcOrd="0" destOrd="0" presId="urn:microsoft.com/office/officeart/2005/8/layout/default"/>
    <dgm:cxn modelId="{D2E27685-28FF-4E4F-B4E2-9308EA96324C}" type="presOf" srcId="{1201510E-E25C-4EE9-8DE5-A8E30BD03D27}" destId="{DF9E3229-7D8E-437A-934E-641E5F10D7EA}" srcOrd="0" destOrd="0" presId="urn:microsoft.com/office/officeart/2005/8/layout/default"/>
    <dgm:cxn modelId="{F61926F6-DE40-42CA-BBCC-520D231EB3A1}" srcId="{D9AC285D-DB10-432E-81EC-521603CC6C61}" destId="{1201510E-E25C-4EE9-8DE5-A8E30BD03D27}" srcOrd="2" destOrd="0" parTransId="{52B16C13-1A0A-4E9E-A992-744F8EF7CE65}" sibTransId="{3B5AF9D1-83D8-4943-B31C-5BFD514F35A7}"/>
    <dgm:cxn modelId="{5E2BC424-D82F-4946-B3FF-5148706C6B1B}" type="presOf" srcId="{EA440B77-3718-4E5F-B717-6D17B4BEC176}" destId="{FE2D0562-9188-4CEE-B9ED-7091975A866A}" srcOrd="0" destOrd="0" presId="urn:microsoft.com/office/officeart/2005/8/layout/default"/>
    <dgm:cxn modelId="{A8E5E834-2E5F-4010-9AE8-7F5B0CB255A9}" type="presOf" srcId="{D9AC285D-DB10-432E-81EC-521603CC6C61}" destId="{A7757F25-D3F8-4DCA-9A05-2AE8370E30B8}" srcOrd="0" destOrd="0" presId="urn:microsoft.com/office/officeart/2005/8/layout/default"/>
    <dgm:cxn modelId="{0EE1936D-A612-4CA1-BA1C-1A296CAE7768}" type="presOf" srcId="{EE45CDCD-561A-46E5-91FF-CE012968C094}" destId="{0ED05FFD-0FF5-433E-ADDE-E72EE86E96FF}" srcOrd="0" destOrd="0" presId="urn:microsoft.com/office/officeart/2005/8/layout/default"/>
    <dgm:cxn modelId="{BF91614A-8C7A-4284-9919-8FAED1FB5166}" srcId="{D9AC285D-DB10-432E-81EC-521603CC6C61}" destId="{EE45CDCD-561A-46E5-91FF-CE012968C094}" srcOrd="1" destOrd="0" parTransId="{5A6AE38E-5B69-4647-92C6-2D676F3899BB}" sibTransId="{05E8B5A6-A2EA-4E4F-B8C1-FB60DB57A8BD}"/>
    <dgm:cxn modelId="{6BD70DD9-498E-4BD1-8F73-183F4D9EEA3F}" srcId="{D9AC285D-DB10-432E-81EC-521603CC6C61}" destId="{0DFF89EF-4E53-4F67-A020-A7D895239D87}" srcOrd="0" destOrd="0" parTransId="{FFBE7E07-10A0-4CE1-91E7-71AB21ECD1B9}" sibTransId="{543B48A6-3068-4259-A186-27D5F0B6657F}"/>
    <dgm:cxn modelId="{1D1538A9-0DF4-4D36-8A1C-350F44B8FC84}" srcId="{D9AC285D-DB10-432E-81EC-521603CC6C61}" destId="{EA440B77-3718-4E5F-B717-6D17B4BEC176}" srcOrd="3" destOrd="0" parTransId="{B45562BA-C77D-4023-A66D-F97BD626DEE6}" sibTransId="{FDA83295-BD21-40AA-A347-36987DF042ED}"/>
    <dgm:cxn modelId="{1DCC96AC-70E1-4862-BC24-F8733A2945E5}" type="presOf" srcId="{0DFF89EF-4E53-4F67-A020-A7D895239D87}" destId="{0E43F7BD-CF70-4EB3-89F1-C5591D67A722}" srcOrd="0" destOrd="0" presId="urn:microsoft.com/office/officeart/2005/8/layout/default"/>
    <dgm:cxn modelId="{CBB57D0B-4FF7-4070-A34F-945578377E56}" srcId="{D9AC285D-DB10-432E-81EC-521603CC6C61}" destId="{8D83CBCB-EFAA-4B0E-9CC7-840FFAC1ECCD}" srcOrd="4" destOrd="0" parTransId="{39BCBED4-E3E7-48B4-AEDD-26CC81BEECAE}" sibTransId="{EDCD8F4B-3758-4E1D-B65A-4BDC98BDFDC1}"/>
    <dgm:cxn modelId="{B50D31C8-818D-4771-8A60-92728C4FA2DF}" type="presParOf" srcId="{A7757F25-D3F8-4DCA-9A05-2AE8370E30B8}" destId="{0E43F7BD-CF70-4EB3-89F1-C5591D67A722}" srcOrd="0" destOrd="0" presId="urn:microsoft.com/office/officeart/2005/8/layout/default"/>
    <dgm:cxn modelId="{308BB512-212D-49C4-B93F-403877A68378}" type="presParOf" srcId="{A7757F25-D3F8-4DCA-9A05-2AE8370E30B8}" destId="{ABAA9245-AA8C-4D04-B440-323F76045B78}" srcOrd="1" destOrd="0" presId="urn:microsoft.com/office/officeart/2005/8/layout/default"/>
    <dgm:cxn modelId="{314B28E0-E55B-489B-998F-B88E22083049}" type="presParOf" srcId="{A7757F25-D3F8-4DCA-9A05-2AE8370E30B8}" destId="{0ED05FFD-0FF5-433E-ADDE-E72EE86E96FF}" srcOrd="2" destOrd="0" presId="urn:microsoft.com/office/officeart/2005/8/layout/default"/>
    <dgm:cxn modelId="{119442BD-173E-4FF9-AB70-D00066A14BEC}" type="presParOf" srcId="{A7757F25-D3F8-4DCA-9A05-2AE8370E30B8}" destId="{7F118F27-E7EA-4C74-835E-81A5BA8603A7}" srcOrd="3" destOrd="0" presId="urn:microsoft.com/office/officeart/2005/8/layout/default"/>
    <dgm:cxn modelId="{EC12B5C4-2C49-4AD0-A620-08D4A71F8D6E}" type="presParOf" srcId="{A7757F25-D3F8-4DCA-9A05-2AE8370E30B8}" destId="{DF9E3229-7D8E-437A-934E-641E5F10D7EA}" srcOrd="4" destOrd="0" presId="urn:microsoft.com/office/officeart/2005/8/layout/default"/>
    <dgm:cxn modelId="{307DEB85-4E03-40DD-9AE4-3CBB05BBAA1F}" type="presParOf" srcId="{A7757F25-D3F8-4DCA-9A05-2AE8370E30B8}" destId="{0C090670-26EB-40C6-8002-AEF1676258CF}" srcOrd="5" destOrd="0" presId="urn:microsoft.com/office/officeart/2005/8/layout/default"/>
    <dgm:cxn modelId="{563F046E-E932-4BEE-8745-2928EB33B7E5}" type="presParOf" srcId="{A7757F25-D3F8-4DCA-9A05-2AE8370E30B8}" destId="{FE2D0562-9188-4CEE-B9ED-7091975A866A}" srcOrd="6" destOrd="0" presId="urn:microsoft.com/office/officeart/2005/8/layout/default"/>
    <dgm:cxn modelId="{ADD5FDC8-D421-4062-978D-AC03326D1F95}" type="presParOf" srcId="{A7757F25-D3F8-4DCA-9A05-2AE8370E30B8}" destId="{C7D751D0-C9C6-49F5-920A-CE5764DD75F0}" srcOrd="7" destOrd="0" presId="urn:microsoft.com/office/officeart/2005/8/layout/default"/>
    <dgm:cxn modelId="{9B9F46A4-9655-416F-8722-544989F6BB32}" type="presParOf" srcId="{A7757F25-D3F8-4DCA-9A05-2AE8370E30B8}" destId="{E43E0696-1B56-459D-AF74-92C135F3CBB0}" srcOrd="8" destOrd="0" presId="urn:microsoft.com/office/officeart/2005/8/layout/defaul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72C15A-4586-4C3B-AA41-61E5631A4EB9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0"/>
      <dgm:spPr/>
      <dgm:t>
        <a:bodyPr/>
        <a:lstStyle/>
        <a:p>
          <a:endParaRPr lang="en-US"/>
        </a:p>
      </dgm:t>
    </dgm:pt>
    <dgm:pt modelId="{9AB3376D-7F89-4094-9B10-7303EC08B9F9}">
      <dgm:prSet phldrT="[Text]" phldr="1"/>
      <dgm:spPr/>
      <dgm:t>
        <a:bodyPr/>
        <a:lstStyle/>
        <a:p>
          <a:endParaRPr lang="en-US"/>
        </a:p>
      </dgm:t>
    </dgm:pt>
    <dgm:pt modelId="{85DEEB77-326C-4F90-A681-CE48BF2E71B0}" type="parTrans" cxnId="{6DB7EA40-FC78-4DBB-87C8-E9687EDB4444}">
      <dgm:prSet/>
      <dgm:spPr/>
      <dgm:t>
        <a:bodyPr/>
        <a:lstStyle/>
        <a:p>
          <a:endParaRPr lang="en-US"/>
        </a:p>
      </dgm:t>
    </dgm:pt>
    <dgm:pt modelId="{CE0A36CF-9583-4753-9C68-48D62BD2817B}" type="sibTrans" cxnId="{6DB7EA40-FC78-4DBB-87C8-E9687EDB4444}">
      <dgm:prSet/>
      <dgm:spPr/>
      <dgm:t>
        <a:bodyPr/>
        <a:lstStyle/>
        <a:p>
          <a:endParaRPr lang="en-US"/>
        </a:p>
      </dgm:t>
    </dgm:pt>
    <dgm:pt modelId="{623168BD-BB54-4053-9F93-BBCFB604EDF7}">
      <dgm:prSet phldrT="[Text]" phldr="1"/>
      <dgm:spPr/>
      <dgm:t>
        <a:bodyPr/>
        <a:lstStyle/>
        <a:p>
          <a:endParaRPr lang="en-US"/>
        </a:p>
      </dgm:t>
    </dgm:pt>
    <dgm:pt modelId="{040183D4-279A-47A7-A99B-6C5434661C49}" type="parTrans" cxnId="{AAF9E9D1-221F-4607-B899-2C937126F425}">
      <dgm:prSet/>
      <dgm:spPr/>
      <dgm:t>
        <a:bodyPr/>
        <a:lstStyle/>
        <a:p>
          <a:endParaRPr lang="en-US"/>
        </a:p>
      </dgm:t>
    </dgm:pt>
    <dgm:pt modelId="{343A8E14-79A8-45AC-93CA-6E8C318694A4}" type="sibTrans" cxnId="{AAF9E9D1-221F-4607-B899-2C937126F425}">
      <dgm:prSet/>
      <dgm:spPr/>
      <dgm:t>
        <a:bodyPr/>
        <a:lstStyle/>
        <a:p>
          <a:endParaRPr lang="en-US"/>
        </a:p>
      </dgm:t>
    </dgm:pt>
    <dgm:pt modelId="{902D4FEA-FE10-4FB1-B96B-50960B18803A}">
      <dgm:prSet phldrT="[Text]" phldr="1"/>
      <dgm:spPr/>
      <dgm:t>
        <a:bodyPr/>
        <a:lstStyle/>
        <a:p>
          <a:endParaRPr lang="en-US"/>
        </a:p>
      </dgm:t>
    </dgm:pt>
    <dgm:pt modelId="{5F0218E4-786C-4291-A8D1-4BC5230FA646}" type="parTrans" cxnId="{3D665680-1387-464D-BAC8-46764973C0C8}">
      <dgm:prSet/>
      <dgm:spPr/>
      <dgm:t>
        <a:bodyPr/>
        <a:lstStyle/>
        <a:p>
          <a:endParaRPr lang="en-US"/>
        </a:p>
      </dgm:t>
    </dgm:pt>
    <dgm:pt modelId="{51E2BA87-B86C-4D0B-BAAA-B4C98256D651}" type="sibTrans" cxnId="{3D665680-1387-464D-BAC8-46764973C0C8}">
      <dgm:prSet/>
      <dgm:spPr/>
      <dgm:t>
        <a:bodyPr/>
        <a:lstStyle/>
        <a:p>
          <a:endParaRPr lang="en-US"/>
        </a:p>
      </dgm:t>
    </dgm:pt>
    <dgm:pt modelId="{E4181164-F7EB-405C-9C99-5ADB82044D39}">
      <dgm:prSet phldrT="[Text]" phldr="1"/>
      <dgm:spPr/>
      <dgm:t>
        <a:bodyPr/>
        <a:lstStyle/>
        <a:p>
          <a:endParaRPr lang="en-US"/>
        </a:p>
      </dgm:t>
    </dgm:pt>
    <dgm:pt modelId="{71FFAB7E-6AFE-473A-97F2-48DFCDCBE033}" type="parTrans" cxnId="{D29D205A-BFA2-4402-ABD7-6E018855CA75}">
      <dgm:prSet/>
      <dgm:spPr/>
      <dgm:t>
        <a:bodyPr/>
        <a:lstStyle/>
        <a:p>
          <a:endParaRPr lang="en-US"/>
        </a:p>
      </dgm:t>
    </dgm:pt>
    <dgm:pt modelId="{4F5F7F17-B207-4CEA-8612-8A36A945F24D}" type="sibTrans" cxnId="{D29D205A-BFA2-4402-ABD7-6E018855CA75}">
      <dgm:prSet/>
      <dgm:spPr/>
      <dgm:t>
        <a:bodyPr/>
        <a:lstStyle/>
        <a:p>
          <a:endParaRPr lang="en-US"/>
        </a:p>
      </dgm:t>
    </dgm:pt>
    <dgm:pt modelId="{AD9A1894-E525-4396-AA40-1D9925A6DDF1}">
      <dgm:prSet phldrT="[Text]" phldr="1"/>
      <dgm:spPr/>
      <dgm:t>
        <a:bodyPr/>
        <a:lstStyle/>
        <a:p>
          <a:endParaRPr lang="en-US"/>
        </a:p>
      </dgm:t>
    </dgm:pt>
    <dgm:pt modelId="{3BFE05BE-269D-496B-9881-B869C0CABFB6}" type="parTrans" cxnId="{3F9DBF07-A252-410E-BB6F-9A7A623E193F}">
      <dgm:prSet/>
      <dgm:spPr/>
      <dgm:t>
        <a:bodyPr/>
        <a:lstStyle/>
        <a:p>
          <a:endParaRPr lang="en-US"/>
        </a:p>
      </dgm:t>
    </dgm:pt>
    <dgm:pt modelId="{3D2127B0-5872-4674-9DB3-1748868F0CB5}" type="sibTrans" cxnId="{3F9DBF07-A252-410E-BB6F-9A7A623E193F}">
      <dgm:prSet/>
      <dgm:spPr/>
      <dgm:t>
        <a:bodyPr/>
        <a:lstStyle/>
        <a:p>
          <a:endParaRPr lang="en-US"/>
        </a:p>
      </dgm:t>
    </dgm:pt>
    <dgm:pt modelId="{848FEE6A-F5D8-4DF1-A36E-CE2BD41E0231}" type="pres">
      <dgm:prSet presAssocID="{6172C15A-4586-4C3B-AA41-61E5631A4EB9}" presName="diagram" presStyleCnt="0">
        <dgm:presLayoutVars>
          <dgm:dir/>
          <dgm:resizeHandles val="exact"/>
        </dgm:presLayoutVars>
      </dgm:prSet>
      <dgm:spPr/>
    </dgm:pt>
    <dgm:pt modelId="{2E72A89A-30B6-4F45-9FFF-FFDFF84C9EF1}" type="pres">
      <dgm:prSet presAssocID="{9AB3376D-7F89-4094-9B10-7303EC08B9F9}" presName="node" presStyleLbl="node1" presStyleIdx="0" presStyleCnt="5">
        <dgm:presLayoutVars>
          <dgm:bulletEnabled val="1"/>
        </dgm:presLayoutVars>
      </dgm:prSet>
      <dgm:spPr/>
    </dgm:pt>
    <dgm:pt modelId="{CDE4EE76-BDDA-44EB-9079-FF8FE0BF39FD}" type="pres">
      <dgm:prSet presAssocID="{CE0A36CF-9583-4753-9C68-48D62BD2817B}" presName="sibTrans" presStyleCnt="0"/>
      <dgm:spPr/>
    </dgm:pt>
    <dgm:pt modelId="{ACFB2053-05AE-41BB-B447-DAB5CF7E5B64}" type="pres">
      <dgm:prSet presAssocID="{623168BD-BB54-4053-9F93-BBCFB604EDF7}" presName="node" presStyleLbl="node1" presStyleIdx="1" presStyleCnt="5">
        <dgm:presLayoutVars>
          <dgm:bulletEnabled val="1"/>
        </dgm:presLayoutVars>
      </dgm:prSet>
      <dgm:spPr/>
    </dgm:pt>
    <dgm:pt modelId="{90801FEA-4791-43D5-8A3B-5FD4929B6BFF}" type="pres">
      <dgm:prSet presAssocID="{343A8E14-79A8-45AC-93CA-6E8C318694A4}" presName="sibTrans" presStyleCnt="0"/>
      <dgm:spPr/>
    </dgm:pt>
    <dgm:pt modelId="{DB91698F-BBB6-4E03-8657-8958E530898E}" type="pres">
      <dgm:prSet presAssocID="{902D4FEA-FE10-4FB1-B96B-50960B18803A}" presName="node" presStyleLbl="node1" presStyleIdx="2" presStyleCnt="5">
        <dgm:presLayoutVars>
          <dgm:bulletEnabled val="1"/>
        </dgm:presLayoutVars>
      </dgm:prSet>
      <dgm:spPr/>
    </dgm:pt>
    <dgm:pt modelId="{D2E32767-34A8-4F99-AEFA-737C5944F444}" type="pres">
      <dgm:prSet presAssocID="{51E2BA87-B86C-4D0B-BAAA-B4C98256D651}" presName="sibTrans" presStyleCnt="0"/>
      <dgm:spPr/>
    </dgm:pt>
    <dgm:pt modelId="{4A41E7F1-6489-4231-AA6F-8E3E59737EA7}" type="pres">
      <dgm:prSet presAssocID="{E4181164-F7EB-405C-9C99-5ADB82044D39}" presName="node" presStyleLbl="node1" presStyleIdx="3" presStyleCnt="5">
        <dgm:presLayoutVars>
          <dgm:bulletEnabled val="1"/>
        </dgm:presLayoutVars>
      </dgm:prSet>
      <dgm:spPr/>
    </dgm:pt>
    <dgm:pt modelId="{CC0AE31D-4528-4CF7-90C2-C90BA46822A1}" type="pres">
      <dgm:prSet presAssocID="{4F5F7F17-B207-4CEA-8612-8A36A945F24D}" presName="sibTrans" presStyleCnt="0"/>
      <dgm:spPr/>
    </dgm:pt>
    <dgm:pt modelId="{B3DCA881-F593-4436-B662-3043BA1D108B}" type="pres">
      <dgm:prSet presAssocID="{AD9A1894-E525-4396-AA40-1D9925A6DDF1}" presName="node" presStyleLbl="node1" presStyleIdx="4" presStyleCnt="5">
        <dgm:presLayoutVars>
          <dgm:bulletEnabled val="1"/>
        </dgm:presLayoutVars>
      </dgm:prSet>
      <dgm:spPr/>
    </dgm:pt>
  </dgm:ptLst>
  <dgm:cxnLst>
    <dgm:cxn modelId="{D29D205A-BFA2-4402-ABD7-6E018855CA75}" srcId="{6172C15A-4586-4C3B-AA41-61E5631A4EB9}" destId="{E4181164-F7EB-405C-9C99-5ADB82044D39}" srcOrd="3" destOrd="0" parTransId="{71FFAB7E-6AFE-473A-97F2-48DFCDCBE033}" sibTransId="{4F5F7F17-B207-4CEA-8612-8A36A945F24D}"/>
    <dgm:cxn modelId="{E870617D-D606-4782-95AC-08745E262F9C}" type="presOf" srcId="{6172C15A-4586-4C3B-AA41-61E5631A4EB9}" destId="{848FEE6A-F5D8-4DF1-A36E-CE2BD41E0231}" srcOrd="0" destOrd="0" presId="urn:microsoft.com/office/officeart/2005/8/layout/default"/>
    <dgm:cxn modelId="{3D665680-1387-464D-BAC8-46764973C0C8}" srcId="{6172C15A-4586-4C3B-AA41-61E5631A4EB9}" destId="{902D4FEA-FE10-4FB1-B96B-50960B18803A}" srcOrd="2" destOrd="0" parTransId="{5F0218E4-786C-4291-A8D1-4BC5230FA646}" sibTransId="{51E2BA87-B86C-4D0B-BAAA-B4C98256D651}"/>
    <dgm:cxn modelId="{BA59389E-7A04-4B98-9D49-400C0E9F514F}" type="presOf" srcId="{9AB3376D-7F89-4094-9B10-7303EC08B9F9}" destId="{2E72A89A-30B6-4F45-9FFF-FFDFF84C9EF1}" srcOrd="0" destOrd="0" presId="urn:microsoft.com/office/officeart/2005/8/layout/default"/>
    <dgm:cxn modelId="{587D212C-8C1D-47DE-9BA5-DE1ADDCEFC79}" type="presOf" srcId="{623168BD-BB54-4053-9F93-BBCFB604EDF7}" destId="{ACFB2053-05AE-41BB-B447-DAB5CF7E5B64}" srcOrd="0" destOrd="0" presId="urn:microsoft.com/office/officeart/2005/8/layout/default"/>
    <dgm:cxn modelId="{AAF9E9D1-221F-4607-B899-2C937126F425}" srcId="{6172C15A-4586-4C3B-AA41-61E5631A4EB9}" destId="{623168BD-BB54-4053-9F93-BBCFB604EDF7}" srcOrd="1" destOrd="0" parTransId="{040183D4-279A-47A7-A99B-6C5434661C49}" sibTransId="{343A8E14-79A8-45AC-93CA-6E8C318694A4}"/>
    <dgm:cxn modelId="{FD29B851-D9FC-4AD1-9DE5-CE0284FE9FC3}" type="presOf" srcId="{902D4FEA-FE10-4FB1-B96B-50960B18803A}" destId="{DB91698F-BBB6-4E03-8657-8958E530898E}" srcOrd="0" destOrd="0" presId="urn:microsoft.com/office/officeart/2005/8/layout/default"/>
    <dgm:cxn modelId="{3F9DBF07-A252-410E-BB6F-9A7A623E193F}" srcId="{6172C15A-4586-4C3B-AA41-61E5631A4EB9}" destId="{AD9A1894-E525-4396-AA40-1D9925A6DDF1}" srcOrd="4" destOrd="0" parTransId="{3BFE05BE-269D-496B-9881-B869C0CABFB6}" sibTransId="{3D2127B0-5872-4674-9DB3-1748868F0CB5}"/>
    <dgm:cxn modelId="{6DB7EA40-FC78-4DBB-87C8-E9687EDB4444}" srcId="{6172C15A-4586-4C3B-AA41-61E5631A4EB9}" destId="{9AB3376D-7F89-4094-9B10-7303EC08B9F9}" srcOrd="0" destOrd="0" parTransId="{85DEEB77-326C-4F90-A681-CE48BF2E71B0}" sibTransId="{CE0A36CF-9583-4753-9C68-48D62BD2817B}"/>
    <dgm:cxn modelId="{0FE77F35-CBF8-4773-9B2E-4F17FB5F022A}" type="presOf" srcId="{AD9A1894-E525-4396-AA40-1D9925A6DDF1}" destId="{B3DCA881-F593-4436-B662-3043BA1D108B}" srcOrd="0" destOrd="0" presId="urn:microsoft.com/office/officeart/2005/8/layout/default"/>
    <dgm:cxn modelId="{0E3CA943-571B-475E-95DA-F02B5F7705C5}" type="presOf" srcId="{E4181164-F7EB-405C-9C99-5ADB82044D39}" destId="{4A41E7F1-6489-4231-AA6F-8E3E59737EA7}" srcOrd="0" destOrd="0" presId="urn:microsoft.com/office/officeart/2005/8/layout/default"/>
    <dgm:cxn modelId="{46DADA26-DFB1-4967-A696-FECCED38E386}" type="presParOf" srcId="{848FEE6A-F5D8-4DF1-A36E-CE2BD41E0231}" destId="{2E72A89A-30B6-4F45-9FFF-FFDFF84C9EF1}" srcOrd="0" destOrd="0" presId="urn:microsoft.com/office/officeart/2005/8/layout/default"/>
    <dgm:cxn modelId="{B6B28AB7-EAB5-478B-8EB1-BA93E4CDF3C8}" type="presParOf" srcId="{848FEE6A-F5D8-4DF1-A36E-CE2BD41E0231}" destId="{CDE4EE76-BDDA-44EB-9079-FF8FE0BF39FD}" srcOrd="1" destOrd="0" presId="urn:microsoft.com/office/officeart/2005/8/layout/default"/>
    <dgm:cxn modelId="{701C3697-5D9A-4EB1-AB60-3BD427A24F12}" type="presParOf" srcId="{848FEE6A-F5D8-4DF1-A36E-CE2BD41E0231}" destId="{ACFB2053-05AE-41BB-B447-DAB5CF7E5B64}" srcOrd="2" destOrd="0" presId="urn:microsoft.com/office/officeart/2005/8/layout/default"/>
    <dgm:cxn modelId="{43012C06-9987-4C55-AF23-E877753C8357}" type="presParOf" srcId="{848FEE6A-F5D8-4DF1-A36E-CE2BD41E0231}" destId="{90801FEA-4791-43D5-8A3B-5FD4929B6BFF}" srcOrd="3" destOrd="0" presId="urn:microsoft.com/office/officeart/2005/8/layout/default"/>
    <dgm:cxn modelId="{8D8CEC35-49E2-4150-AC08-B771EEB1A761}" type="presParOf" srcId="{848FEE6A-F5D8-4DF1-A36E-CE2BD41E0231}" destId="{DB91698F-BBB6-4E03-8657-8958E530898E}" srcOrd="4" destOrd="0" presId="urn:microsoft.com/office/officeart/2005/8/layout/default"/>
    <dgm:cxn modelId="{2A2E5F1D-FEBA-46DB-B41B-35AD28D42FC4}" type="presParOf" srcId="{848FEE6A-F5D8-4DF1-A36E-CE2BD41E0231}" destId="{D2E32767-34A8-4F99-AEFA-737C5944F444}" srcOrd="5" destOrd="0" presId="urn:microsoft.com/office/officeart/2005/8/layout/default"/>
    <dgm:cxn modelId="{0D801A7C-6640-47C2-A401-76FACF8D8BC9}" type="presParOf" srcId="{848FEE6A-F5D8-4DF1-A36E-CE2BD41E0231}" destId="{4A41E7F1-6489-4231-AA6F-8E3E59737EA7}" srcOrd="6" destOrd="0" presId="urn:microsoft.com/office/officeart/2005/8/layout/default"/>
    <dgm:cxn modelId="{A46937DD-0275-4C77-AEB8-73B1703DF57B}" type="presParOf" srcId="{848FEE6A-F5D8-4DF1-A36E-CE2BD41E0231}" destId="{CC0AE31D-4528-4CF7-90C2-C90BA46822A1}" srcOrd="7" destOrd="0" presId="urn:microsoft.com/office/officeart/2005/8/layout/default"/>
    <dgm:cxn modelId="{06F084A5-842D-4EDF-A779-1566E2F18799}" type="presParOf" srcId="{848FEE6A-F5D8-4DF1-A36E-CE2BD41E0231}" destId="{B3DCA881-F593-4436-B662-3043BA1D108B}" srcOrd="8" destOrd="0" presId="urn:microsoft.com/office/officeart/2005/8/layout/default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38567C-4D34-4AA4-B9D3-EE099EECB4AA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0"/>
      <dgm:spPr/>
      <dgm:t>
        <a:bodyPr/>
        <a:lstStyle/>
        <a:p>
          <a:endParaRPr lang="en-US"/>
        </a:p>
      </dgm:t>
    </dgm:pt>
    <dgm:pt modelId="{540D09D9-72D7-4FF1-9D64-E4F689BC82A6}">
      <dgm:prSet phldrT="[Text]" phldr="1"/>
      <dgm:spPr/>
      <dgm:t>
        <a:bodyPr/>
        <a:lstStyle/>
        <a:p>
          <a:endParaRPr lang="en-US"/>
        </a:p>
      </dgm:t>
    </dgm:pt>
    <dgm:pt modelId="{116B1F3F-9DB7-4272-9B0B-3016E57D7908}" type="parTrans" cxnId="{4BA69625-D80F-4FCE-AF8D-92A9BA36F593}">
      <dgm:prSet/>
      <dgm:spPr/>
      <dgm:t>
        <a:bodyPr/>
        <a:lstStyle/>
        <a:p>
          <a:endParaRPr lang="en-US"/>
        </a:p>
      </dgm:t>
    </dgm:pt>
    <dgm:pt modelId="{EC99CF2D-16F6-40A2-A60A-1528B127C580}" type="sibTrans" cxnId="{4BA69625-D80F-4FCE-AF8D-92A9BA36F593}">
      <dgm:prSet/>
      <dgm:spPr/>
      <dgm:t>
        <a:bodyPr/>
        <a:lstStyle/>
        <a:p>
          <a:endParaRPr lang="en-US"/>
        </a:p>
      </dgm:t>
    </dgm:pt>
    <dgm:pt modelId="{45AC6C9A-6138-43A1-A027-4B5996D32B43}">
      <dgm:prSet phldrT="[Text]" phldr="1"/>
      <dgm:spPr/>
      <dgm:t>
        <a:bodyPr/>
        <a:lstStyle/>
        <a:p>
          <a:endParaRPr lang="en-US"/>
        </a:p>
      </dgm:t>
    </dgm:pt>
    <dgm:pt modelId="{C9A752C1-4DFB-4DE9-A410-DA4AF4AC06B1}" type="parTrans" cxnId="{92216EF8-7B7E-4A6F-AEDA-88480E5898BE}">
      <dgm:prSet/>
      <dgm:spPr/>
      <dgm:t>
        <a:bodyPr/>
        <a:lstStyle/>
        <a:p>
          <a:endParaRPr lang="en-US"/>
        </a:p>
      </dgm:t>
    </dgm:pt>
    <dgm:pt modelId="{9E2EACA6-2E12-43AC-8E81-D4CC25C94635}" type="sibTrans" cxnId="{92216EF8-7B7E-4A6F-AEDA-88480E5898BE}">
      <dgm:prSet/>
      <dgm:spPr/>
      <dgm:t>
        <a:bodyPr/>
        <a:lstStyle/>
        <a:p>
          <a:endParaRPr lang="en-US"/>
        </a:p>
      </dgm:t>
    </dgm:pt>
    <dgm:pt modelId="{8DB45511-00B3-4964-9A2A-25A42A4117B9}">
      <dgm:prSet phldrT="[Text]" phldr="1"/>
      <dgm:spPr/>
      <dgm:t>
        <a:bodyPr/>
        <a:lstStyle/>
        <a:p>
          <a:endParaRPr lang="en-US"/>
        </a:p>
      </dgm:t>
    </dgm:pt>
    <dgm:pt modelId="{249B2025-9BB0-4FB9-A3B4-825528042AC8}" type="parTrans" cxnId="{64E0EC98-8145-4994-AE0E-8540F706396C}">
      <dgm:prSet/>
      <dgm:spPr/>
      <dgm:t>
        <a:bodyPr/>
        <a:lstStyle/>
        <a:p>
          <a:endParaRPr lang="en-US"/>
        </a:p>
      </dgm:t>
    </dgm:pt>
    <dgm:pt modelId="{FEF70AF8-CF75-4D91-8695-BC48A9500799}" type="sibTrans" cxnId="{64E0EC98-8145-4994-AE0E-8540F706396C}">
      <dgm:prSet/>
      <dgm:spPr/>
      <dgm:t>
        <a:bodyPr/>
        <a:lstStyle/>
        <a:p>
          <a:endParaRPr lang="en-US"/>
        </a:p>
      </dgm:t>
    </dgm:pt>
    <dgm:pt modelId="{48DF0039-CA87-4A5D-AB03-06E7AC1EA132}">
      <dgm:prSet phldrT="[Text]" phldr="1"/>
      <dgm:spPr/>
      <dgm:t>
        <a:bodyPr/>
        <a:lstStyle/>
        <a:p>
          <a:endParaRPr lang="en-US"/>
        </a:p>
      </dgm:t>
    </dgm:pt>
    <dgm:pt modelId="{757985FE-5DA6-4624-B479-3136A33252ED}" type="parTrans" cxnId="{CC374031-64E1-4F0D-A3C1-368608850D49}">
      <dgm:prSet/>
      <dgm:spPr/>
      <dgm:t>
        <a:bodyPr/>
        <a:lstStyle/>
        <a:p>
          <a:endParaRPr lang="en-US"/>
        </a:p>
      </dgm:t>
    </dgm:pt>
    <dgm:pt modelId="{93F90FAA-2963-4EE2-B06E-3304075A56CC}" type="sibTrans" cxnId="{CC374031-64E1-4F0D-A3C1-368608850D49}">
      <dgm:prSet/>
      <dgm:spPr/>
      <dgm:t>
        <a:bodyPr/>
        <a:lstStyle/>
        <a:p>
          <a:endParaRPr lang="en-US"/>
        </a:p>
      </dgm:t>
    </dgm:pt>
    <dgm:pt modelId="{766AC15D-C05B-4DA6-A774-8D42255B24C6}">
      <dgm:prSet phldrT="[Text]" phldr="1"/>
      <dgm:spPr/>
      <dgm:t>
        <a:bodyPr/>
        <a:lstStyle/>
        <a:p>
          <a:endParaRPr lang="en-US"/>
        </a:p>
      </dgm:t>
    </dgm:pt>
    <dgm:pt modelId="{86AFFC78-E8D8-4BA7-B92C-59D557801C6B}" type="parTrans" cxnId="{DBA14533-B136-4551-9BA7-AF351A173EB4}">
      <dgm:prSet/>
      <dgm:spPr/>
      <dgm:t>
        <a:bodyPr/>
        <a:lstStyle/>
        <a:p>
          <a:endParaRPr lang="en-US"/>
        </a:p>
      </dgm:t>
    </dgm:pt>
    <dgm:pt modelId="{D5F3A8FF-8FDF-4029-B749-5FC0C8164E20}" type="sibTrans" cxnId="{DBA14533-B136-4551-9BA7-AF351A173EB4}">
      <dgm:prSet/>
      <dgm:spPr/>
      <dgm:t>
        <a:bodyPr/>
        <a:lstStyle/>
        <a:p>
          <a:endParaRPr lang="en-US"/>
        </a:p>
      </dgm:t>
    </dgm:pt>
    <dgm:pt modelId="{5FFE6EA9-097F-4F2E-8C38-7D86EBD1E905}" type="pres">
      <dgm:prSet presAssocID="{8438567C-4D34-4AA4-B9D3-EE099EECB4AA}" presName="diagram" presStyleCnt="0">
        <dgm:presLayoutVars>
          <dgm:dir/>
          <dgm:resizeHandles val="exact"/>
        </dgm:presLayoutVars>
      </dgm:prSet>
      <dgm:spPr/>
    </dgm:pt>
    <dgm:pt modelId="{25EB3146-0CE7-4486-8E91-093F1C34C4B5}" type="pres">
      <dgm:prSet presAssocID="{540D09D9-72D7-4FF1-9D64-E4F689BC82A6}" presName="node" presStyleLbl="node1" presStyleIdx="0" presStyleCnt="5">
        <dgm:presLayoutVars>
          <dgm:bulletEnabled val="1"/>
        </dgm:presLayoutVars>
      </dgm:prSet>
      <dgm:spPr/>
    </dgm:pt>
    <dgm:pt modelId="{3E7783BB-D160-4A1F-867F-6C19D437297D}" type="pres">
      <dgm:prSet presAssocID="{EC99CF2D-16F6-40A2-A60A-1528B127C580}" presName="sibTrans" presStyleCnt="0"/>
      <dgm:spPr/>
    </dgm:pt>
    <dgm:pt modelId="{2EEFF69F-D751-4D37-8EDF-5D659BF25694}" type="pres">
      <dgm:prSet presAssocID="{45AC6C9A-6138-43A1-A027-4B5996D32B43}" presName="node" presStyleLbl="node1" presStyleIdx="1" presStyleCnt="5">
        <dgm:presLayoutVars>
          <dgm:bulletEnabled val="1"/>
        </dgm:presLayoutVars>
      </dgm:prSet>
      <dgm:spPr/>
    </dgm:pt>
    <dgm:pt modelId="{24284614-07D1-4309-8162-304941C7CB8D}" type="pres">
      <dgm:prSet presAssocID="{9E2EACA6-2E12-43AC-8E81-D4CC25C94635}" presName="sibTrans" presStyleCnt="0"/>
      <dgm:spPr/>
    </dgm:pt>
    <dgm:pt modelId="{9B71EAB3-F4C6-43EC-84E1-12AD280953A3}" type="pres">
      <dgm:prSet presAssocID="{8DB45511-00B3-4964-9A2A-25A42A4117B9}" presName="node" presStyleLbl="node1" presStyleIdx="2" presStyleCnt="5">
        <dgm:presLayoutVars>
          <dgm:bulletEnabled val="1"/>
        </dgm:presLayoutVars>
      </dgm:prSet>
      <dgm:spPr/>
    </dgm:pt>
    <dgm:pt modelId="{0842C1F7-9782-46F0-A5C4-A23645C9CF83}" type="pres">
      <dgm:prSet presAssocID="{FEF70AF8-CF75-4D91-8695-BC48A9500799}" presName="sibTrans" presStyleCnt="0"/>
      <dgm:spPr/>
    </dgm:pt>
    <dgm:pt modelId="{D4520752-E076-4F36-A331-A54A5213AE72}" type="pres">
      <dgm:prSet presAssocID="{48DF0039-CA87-4A5D-AB03-06E7AC1EA132}" presName="node" presStyleLbl="node1" presStyleIdx="3" presStyleCnt="5">
        <dgm:presLayoutVars>
          <dgm:bulletEnabled val="1"/>
        </dgm:presLayoutVars>
      </dgm:prSet>
      <dgm:spPr/>
    </dgm:pt>
    <dgm:pt modelId="{D7BA9921-70DA-4BA6-A5F5-0474314944DD}" type="pres">
      <dgm:prSet presAssocID="{93F90FAA-2963-4EE2-B06E-3304075A56CC}" presName="sibTrans" presStyleCnt="0"/>
      <dgm:spPr/>
    </dgm:pt>
    <dgm:pt modelId="{58B1B2A8-3470-4655-82B2-B342A39DEF98}" type="pres">
      <dgm:prSet presAssocID="{766AC15D-C05B-4DA6-A774-8D42255B24C6}" presName="node" presStyleLbl="node1" presStyleIdx="4" presStyleCnt="5">
        <dgm:presLayoutVars>
          <dgm:bulletEnabled val="1"/>
        </dgm:presLayoutVars>
      </dgm:prSet>
      <dgm:spPr/>
    </dgm:pt>
  </dgm:ptLst>
  <dgm:cxnLst>
    <dgm:cxn modelId="{2283AAC8-7F1F-47F7-AAA8-E16DD8E4788E}" type="presOf" srcId="{8DB45511-00B3-4964-9A2A-25A42A4117B9}" destId="{9B71EAB3-F4C6-43EC-84E1-12AD280953A3}" srcOrd="0" destOrd="0" presId="urn:microsoft.com/office/officeart/2005/8/layout/default"/>
    <dgm:cxn modelId="{64EA2C92-056E-4781-A0E9-132DAACABC04}" type="presOf" srcId="{8438567C-4D34-4AA4-B9D3-EE099EECB4AA}" destId="{5FFE6EA9-097F-4F2E-8C38-7D86EBD1E905}" srcOrd="0" destOrd="0" presId="urn:microsoft.com/office/officeart/2005/8/layout/default"/>
    <dgm:cxn modelId="{44F92F3F-19AD-4B23-8730-9E57E0D462F1}" type="presOf" srcId="{45AC6C9A-6138-43A1-A027-4B5996D32B43}" destId="{2EEFF69F-D751-4D37-8EDF-5D659BF25694}" srcOrd="0" destOrd="0" presId="urn:microsoft.com/office/officeart/2005/8/layout/default"/>
    <dgm:cxn modelId="{4BA69625-D80F-4FCE-AF8D-92A9BA36F593}" srcId="{8438567C-4D34-4AA4-B9D3-EE099EECB4AA}" destId="{540D09D9-72D7-4FF1-9D64-E4F689BC82A6}" srcOrd="0" destOrd="0" parTransId="{116B1F3F-9DB7-4272-9B0B-3016E57D7908}" sibTransId="{EC99CF2D-16F6-40A2-A60A-1528B127C580}"/>
    <dgm:cxn modelId="{DBA14533-B136-4551-9BA7-AF351A173EB4}" srcId="{8438567C-4D34-4AA4-B9D3-EE099EECB4AA}" destId="{766AC15D-C05B-4DA6-A774-8D42255B24C6}" srcOrd="4" destOrd="0" parTransId="{86AFFC78-E8D8-4BA7-B92C-59D557801C6B}" sibTransId="{D5F3A8FF-8FDF-4029-B749-5FC0C8164E20}"/>
    <dgm:cxn modelId="{49040468-C7F3-434F-8DF4-3A5AB353DA91}" type="presOf" srcId="{766AC15D-C05B-4DA6-A774-8D42255B24C6}" destId="{58B1B2A8-3470-4655-82B2-B342A39DEF98}" srcOrd="0" destOrd="0" presId="urn:microsoft.com/office/officeart/2005/8/layout/default"/>
    <dgm:cxn modelId="{FA8C6CE5-5520-40E3-8498-3FC9DF561562}" type="presOf" srcId="{48DF0039-CA87-4A5D-AB03-06E7AC1EA132}" destId="{D4520752-E076-4F36-A331-A54A5213AE72}" srcOrd="0" destOrd="0" presId="urn:microsoft.com/office/officeart/2005/8/layout/default"/>
    <dgm:cxn modelId="{92216EF8-7B7E-4A6F-AEDA-88480E5898BE}" srcId="{8438567C-4D34-4AA4-B9D3-EE099EECB4AA}" destId="{45AC6C9A-6138-43A1-A027-4B5996D32B43}" srcOrd="1" destOrd="0" parTransId="{C9A752C1-4DFB-4DE9-A410-DA4AF4AC06B1}" sibTransId="{9E2EACA6-2E12-43AC-8E81-D4CC25C94635}"/>
    <dgm:cxn modelId="{64E0EC98-8145-4994-AE0E-8540F706396C}" srcId="{8438567C-4D34-4AA4-B9D3-EE099EECB4AA}" destId="{8DB45511-00B3-4964-9A2A-25A42A4117B9}" srcOrd="2" destOrd="0" parTransId="{249B2025-9BB0-4FB9-A3B4-825528042AC8}" sibTransId="{FEF70AF8-CF75-4D91-8695-BC48A9500799}"/>
    <dgm:cxn modelId="{CC374031-64E1-4F0D-A3C1-368608850D49}" srcId="{8438567C-4D34-4AA4-B9D3-EE099EECB4AA}" destId="{48DF0039-CA87-4A5D-AB03-06E7AC1EA132}" srcOrd="3" destOrd="0" parTransId="{757985FE-5DA6-4624-B479-3136A33252ED}" sibTransId="{93F90FAA-2963-4EE2-B06E-3304075A56CC}"/>
    <dgm:cxn modelId="{25C5A483-55AE-469E-B4AF-D8C0B4005813}" type="presOf" srcId="{540D09D9-72D7-4FF1-9D64-E4F689BC82A6}" destId="{25EB3146-0CE7-4486-8E91-093F1C34C4B5}" srcOrd="0" destOrd="0" presId="urn:microsoft.com/office/officeart/2005/8/layout/default"/>
    <dgm:cxn modelId="{3D383543-F535-4C51-960F-D60C720568BF}" type="presParOf" srcId="{5FFE6EA9-097F-4F2E-8C38-7D86EBD1E905}" destId="{25EB3146-0CE7-4486-8E91-093F1C34C4B5}" srcOrd="0" destOrd="0" presId="urn:microsoft.com/office/officeart/2005/8/layout/default"/>
    <dgm:cxn modelId="{A9FF9DAE-A7BA-468D-ADBE-472E6DD99390}" type="presParOf" srcId="{5FFE6EA9-097F-4F2E-8C38-7D86EBD1E905}" destId="{3E7783BB-D160-4A1F-867F-6C19D437297D}" srcOrd="1" destOrd="0" presId="urn:microsoft.com/office/officeart/2005/8/layout/default"/>
    <dgm:cxn modelId="{2B4E2DA2-CCDA-43E0-9163-939B2AC829BF}" type="presParOf" srcId="{5FFE6EA9-097F-4F2E-8C38-7D86EBD1E905}" destId="{2EEFF69F-D751-4D37-8EDF-5D659BF25694}" srcOrd="2" destOrd="0" presId="urn:microsoft.com/office/officeart/2005/8/layout/default"/>
    <dgm:cxn modelId="{037B1FFD-B0C2-42D7-A828-D48214CAA8B3}" type="presParOf" srcId="{5FFE6EA9-097F-4F2E-8C38-7D86EBD1E905}" destId="{24284614-07D1-4309-8162-304941C7CB8D}" srcOrd="3" destOrd="0" presId="urn:microsoft.com/office/officeart/2005/8/layout/default"/>
    <dgm:cxn modelId="{B981623B-9FF4-4BE5-AE91-800652BA9552}" type="presParOf" srcId="{5FFE6EA9-097F-4F2E-8C38-7D86EBD1E905}" destId="{9B71EAB3-F4C6-43EC-84E1-12AD280953A3}" srcOrd="4" destOrd="0" presId="urn:microsoft.com/office/officeart/2005/8/layout/default"/>
    <dgm:cxn modelId="{BCEA8995-99F8-4CCB-A8E7-2B1190AC7583}" type="presParOf" srcId="{5FFE6EA9-097F-4F2E-8C38-7D86EBD1E905}" destId="{0842C1F7-9782-46F0-A5C4-A23645C9CF83}" srcOrd="5" destOrd="0" presId="urn:microsoft.com/office/officeart/2005/8/layout/default"/>
    <dgm:cxn modelId="{5C198157-80A6-4F49-BBA3-E810839CBB80}" type="presParOf" srcId="{5FFE6EA9-097F-4F2E-8C38-7D86EBD1E905}" destId="{D4520752-E076-4F36-A331-A54A5213AE72}" srcOrd="6" destOrd="0" presId="urn:microsoft.com/office/officeart/2005/8/layout/default"/>
    <dgm:cxn modelId="{88602910-AB7D-4C8F-A6D5-F27685061648}" type="presParOf" srcId="{5FFE6EA9-097F-4F2E-8C38-7D86EBD1E905}" destId="{D7BA9921-70DA-4BA6-A5F5-0474314944DD}" srcOrd="7" destOrd="0" presId="urn:microsoft.com/office/officeart/2005/8/layout/default"/>
    <dgm:cxn modelId="{15C80BBB-AF75-45F2-80C9-2420218C235F}" type="presParOf" srcId="{5FFE6EA9-097F-4F2E-8C38-7D86EBD1E905}" destId="{58B1B2A8-3470-4655-82B2-B342A39DEF98}" srcOrd="8" destOrd="0" presId="urn:microsoft.com/office/officeart/2005/8/layout/default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1ABD5D-F91C-46D4-A89C-DD97BCEF3DDF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0"/>
      <dgm:spPr/>
      <dgm:t>
        <a:bodyPr/>
        <a:lstStyle/>
        <a:p>
          <a:endParaRPr lang="en-US"/>
        </a:p>
      </dgm:t>
    </dgm:pt>
    <dgm:pt modelId="{AD929181-0C5C-4947-92E5-9A0D72045C35}">
      <dgm:prSet phldrT="[Text]" phldr="1"/>
      <dgm:spPr/>
      <dgm:t>
        <a:bodyPr/>
        <a:lstStyle/>
        <a:p>
          <a:endParaRPr lang="en-US"/>
        </a:p>
      </dgm:t>
    </dgm:pt>
    <dgm:pt modelId="{46226846-9AAB-4D5F-BC14-C911C88BBF42}" type="parTrans" cxnId="{E53C6640-F2B1-490F-9D20-8071F73CF6A0}">
      <dgm:prSet/>
      <dgm:spPr/>
      <dgm:t>
        <a:bodyPr/>
        <a:lstStyle/>
        <a:p>
          <a:endParaRPr lang="en-US"/>
        </a:p>
      </dgm:t>
    </dgm:pt>
    <dgm:pt modelId="{E6F2954F-63FC-4B9C-8010-4BAAEAAED1A0}" type="sibTrans" cxnId="{E53C6640-F2B1-490F-9D20-8071F73CF6A0}">
      <dgm:prSet/>
      <dgm:spPr/>
      <dgm:t>
        <a:bodyPr/>
        <a:lstStyle/>
        <a:p>
          <a:endParaRPr lang="en-US"/>
        </a:p>
      </dgm:t>
    </dgm:pt>
    <dgm:pt modelId="{7087FAA8-7AEE-4D5B-BF10-36497FEED129}">
      <dgm:prSet phldrT="[Text]" phldr="1"/>
      <dgm:spPr/>
      <dgm:t>
        <a:bodyPr/>
        <a:lstStyle/>
        <a:p>
          <a:endParaRPr lang="en-US"/>
        </a:p>
      </dgm:t>
    </dgm:pt>
    <dgm:pt modelId="{7C281E19-1338-4FA9-8960-0BF727B3D1C4}" type="parTrans" cxnId="{F6BDD7AF-3292-4FA0-9279-EB08FB4A155B}">
      <dgm:prSet/>
      <dgm:spPr/>
      <dgm:t>
        <a:bodyPr/>
        <a:lstStyle/>
        <a:p>
          <a:endParaRPr lang="en-US"/>
        </a:p>
      </dgm:t>
    </dgm:pt>
    <dgm:pt modelId="{1FDC1C0D-3421-4172-9C33-F31D218068C0}" type="sibTrans" cxnId="{F6BDD7AF-3292-4FA0-9279-EB08FB4A155B}">
      <dgm:prSet/>
      <dgm:spPr/>
      <dgm:t>
        <a:bodyPr/>
        <a:lstStyle/>
        <a:p>
          <a:endParaRPr lang="en-US"/>
        </a:p>
      </dgm:t>
    </dgm:pt>
    <dgm:pt modelId="{D565314F-572F-4AB2-B667-47D7318EF189}">
      <dgm:prSet phldrT="[Text]" phldr="1"/>
      <dgm:spPr/>
      <dgm:t>
        <a:bodyPr/>
        <a:lstStyle/>
        <a:p>
          <a:endParaRPr lang="en-US"/>
        </a:p>
      </dgm:t>
    </dgm:pt>
    <dgm:pt modelId="{9DAD19B5-03C9-480B-9D5B-2B6CDC342D71}" type="parTrans" cxnId="{C5BAFF99-5DAA-4C3E-AD48-16EC69622BD6}">
      <dgm:prSet/>
      <dgm:spPr/>
      <dgm:t>
        <a:bodyPr/>
        <a:lstStyle/>
        <a:p>
          <a:endParaRPr lang="en-US"/>
        </a:p>
      </dgm:t>
    </dgm:pt>
    <dgm:pt modelId="{BB237864-FA91-49C4-85C5-6F0A9BA8DBB9}" type="sibTrans" cxnId="{C5BAFF99-5DAA-4C3E-AD48-16EC69622BD6}">
      <dgm:prSet/>
      <dgm:spPr/>
      <dgm:t>
        <a:bodyPr/>
        <a:lstStyle/>
        <a:p>
          <a:endParaRPr lang="en-US"/>
        </a:p>
      </dgm:t>
    </dgm:pt>
    <dgm:pt modelId="{EF3DB502-3ACA-494F-A021-2C03D1791D8C}">
      <dgm:prSet phldrT="[Text]" phldr="1"/>
      <dgm:spPr/>
      <dgm:t>
        <a:bodyPr/>
        <a:lstStyle/>
        <a:p>
          <a:endParaRPr lang="en-US"/>
        </a:p>
      </dgm:t>
    </dgm:pt>
    <dgm:pt modelId="{E021A9EF-7760-41B1-B152-F7D1286D76F7}" type="parTrans" cxnId="{5DCC2619-7145-4C25-A783-A8817940E3DD}">
      <dgm:prSet/>
      <dgm:spPr/>
      <dgm:t>
        <a:bodyPr/>
        <a:lstStyle/>
        <a:p>
          <a:endParaRPr lang="en-US"/>
        </a:p>
      </dgm:t>
    </dgm:pt>
    <dgm:pt modelId="{DBD5D50D-8622-4E40-9153-1166848C8B3E}" type="sibTrans" cxnId="{5DCC2619-7145-4C25-A783-A8817940E3DD}">
      <dgm:prSet/>
      <dgm:spPr/>
      <dgm:t>
        <a:bodyPr/>
        <a:lstStyle/>
        <a:p>
          <a:endParaRPr lang="en-US"/>
        </a:p>
      </dgm:t>
    </dgm:pt>
    <dgm:pt modelId="{0996A12F-32DA-4255-9E56-90037290A933}">
      <dgm:prSet phldrT="[Text]" phldr="1"/>
      <dgm:spPr/>
      <dgm:t>
        <a:bodyPr/>
        <a:lstStyle/>
        <a:p>
          <a:endParaRPr lang="en-US"/>
        </a:p>
      </dgm:t>
    </dgm:pt>
    <dgm:pt modelId="{571D65A6-8D21-497F-9FBA-F6A07C7F3D10}" type="parTrans" cxnId="{89339571-2F47-427E-9A7C-46314B8FAA4D}">
      <dgm:prSet/>
      <dgm:spPr/>
      <dgm:t>
        <a:bodyPr/>
        <a:lstStyle/>
        <a:p>
          <a:endParaRPr lang="en-US"/>
        </a:p>
      </dgm:t>
    </dgm:pt>
    <dgm:pt modelId="{1ABF5A2C-C471-4E10-9610-B0B157A8000C}" type="sibTrans" cxnId="{89339571-2F47-427E-9A7C-46314B8FAA4D}">
      <dgm:prSet/>
      <dgm:spPr/>
      <dgm:t>
        <a:bodyPr/>
        <a:lstStyle/>
        <a:p>
          <a:endParaRPr lang="en-US"/>
        </a:p>
      </dgm:t>
    </dgm:pt>
    <dgm:pt modelId="{3A471483-3C5A-4E76-8810-AAD2EB776EB9}" type="pres">
      <dgm:prSet presAssocID="{291ABD5D-F91C-46D4-A89C-DD97BCEF3DDF}" presName="diagram" presStyleCnt="0">
        <dgm:presLayoutVars>
          <dgm:dir/>
          <dgm:resizeHandles val="exact"/>
        </dgm:presLayoutVars>
      </dgm:prSet>
      <dgm:spPr/>
    </dgm:pt>
    <dgm:pt modelId="{A526D9F5-DFBF-46E2-8934-FD9FF9CA8F33}" type="pres">
      <dgm:prSet presAssocID="{AD929181-0C5C-4947-92E5-9A0D72045C35}" presName="node" presStyleLbl="node1" presStyleIdx="0" presStyleCnt="5">
        <dgm:presLayoutVars>
          <dgm:bulletEnabled val="1"/>
        </dgm:presLayoutVars>
      </dgm:prSet>
      <dgm:spPr/>
    </dgm:pt>
    <dgm:pt modelId="{AE292746-A59D-465A-A4D9-E581DF9748BD}" type="pres">
      <dgm:prSet presAssocID="{E6F2954F-63FC-4B9C-8010-4BAAEAAED1A0}" presName="sibTrans" presStyleCnt="0"/>
      <dgm:spPr/>
    </dgm:pt>
    <dgm:pt modelId="{B758DE81-666F-4DAB-A5D4-5E063B33F6D0}" type="pres">
      <dgm:prSet presAssocID="{7087FAA8-7AEE-4D5B-BF10-36497FEED129}" presName="node" presStyleLbl="node1" presStyleIdx="1" presStyleCnt="5">
        <dgm:presLayoutVars>
          <dgm:bulletEnabled val="1"/>
        </dgm:presLayoutVars>
      </dgm:prSet>
      <dgm:spPr/>
    </dgm:pt>
    <dgm:pt modelId="{624D2A9D-D38D-4843-BD2E-0FC3F2F581AD}" type="pres">
      <dgm:prSet presAssocID="{1FDC1C0D-3421-4172-9C33-F31D218068C0}" presName="sibTrans" presStyleCnt="0"/>
      <dgm:spPr/>
    </dgm:pt>
    <dgm:pt modelId="{0A1986A1-124A-4615-96FB-1A1857486378}" type="pres">
      <dgm:prSet presAssocID="{D565314F-572F-4AB2-B667-47D7318EF189}" presName="node" presStyleLbl="node1" presStyleIdx="2" presStyleCnt="5">
        <dgm:presLayoutVars>
          <dgm:bulletEnabled val="1"/>
        </dgm:presLayoutVars>
      </dgm:prSet>
      <dgm:spPr/>
    </dgm:pt>
    <dgm:pt modelId="{1CA0DF95-F479-4DAC-8EF5-AB23EAEA2D9F}" type="pres">
      <dgm:prSet presAssocID="{BB237864-FA91-49C4-85C5-6F0A9BA8DBB9}" presName="sibTrans" presStyleCnt="0"/>
      <dgm:spPr/>
    </dgm:pt>
    <dgm:pt modelId="{2A45F635-E01B-4A31-8F82-07C3B06DEAC3}" type="pres">
      <dgm:prSet presAssocID="{EF3DB502-3ACA-494F-A021-2C03D1791D8C}" presName="node" presStyleLbl="node1" presStyleIdx="3" presStyleCnt="5">
        <dgm:presLayoutVars>
          <dgm:bulletEnabled val="1"/>
        </dgm:presLayoutVars>
      </dgm:prSet>
      <dgm:spPr/>
    </dgm:pt>
    <dgm:pt modelId="{7AC12393-3058-4102-B1B7-E9D2FCBAD911}" type="pres">
      <dgm:prSet presAssocID="{DBD5D50D-8622-4E40-9153-1166848C8B3E}" presName="sibTrans" presStyleCnt="0"/>
      <dgm:spPr/>
    </dgm:pt>
    <dgm:pt modelId="{5EFC929C-B272-4BC6-9522-6F724AE98193}" type="pres">
      <dgm:prSet presAssocID="{0996A12F-32DA-4255-9E56-90037290A933}" presName="node" presStyleLbl="node1" presStyleIdx="4" presStyleCnt="5">
        <dgm:presLayoutVars>
          <dgm:bulletEnabled val="1"/>
        </dgm:presLayoutVars>
      </dgm:prSet>
      <dgm:spPr/>
    </dgm:pt>
  </dgm:ptLst>
  <dgm:cxnLst>
    <dgm:cxn modelId="{5DCC2619-7145-4C25-A783-A8817940E3DD}" srcId="{291ABD5D-F91C-46D4-A89C-DD97BCEF3DDF}" destId="{EF3DB502-3ACA-494F-A021-2C03D1791D8C}" srcOrd="3" destOrd="0" parTransId="{E021A9EF-7760-41B1-B152-F7D1286D76F7}" sibTransId="{DBD5D50D-8622-4E40-9153-1166848C8B3E}"/>
    <dgm:cxn modelId="{89339571-2F47-427E-9A7C-46314B8FAA4D}" srcId="{291ABD5D-F91C-46D4-A89C-DD97BCEF3DDF}" destId="{0996A12F-32DA-4255-9E56-90037290A933}" srcOrd="4" destOrd="0" parTransId="{571D65A6-8D21-497F-9FBA-F6A07C7F3D10}" sibTransId="{1ABF5A2C-C471-4E10-9610-B0B157A8000C}"/>
    <dgm:cxn modelId="{64E28D88-EBF3-46D2-8D84-0B59C9597F51}" type="presOf" srcId="{7087FAA8-7AEE-4D5B-BF10-36497FEED129}" destId="{B758DE81-666F-4DAB-A5D4-5E063B33F6D0}" srcOrd="0" destOrd="0" presId="urn:microsoft.com/office/officeart/2005/8/layout/default"/>
    <dgm:cxn modelId="{39EA0042-1035-4816-96CE-D393356DC6DE}" type="presOf" srcId="{EF3DB502-3ACA-494F-A021-2C03D1791D8C}" destId="{2A45F635-E01B-4A31-8F82-07C3B06DEAC3}" srcOrd="0" destOrd="0" presId="urn:microsoft.com/office/officeart/2005/8/layout/default"/>
    <dgm:cxn modelId="{F6BDD7AF-3292-4FA0-9279-EB08FB4A155B}" srcId="{291ABD5D-F91C-46D4-A89C-DD97BCEF3DDF}" destId="{7087FAA8-7AEE-4D5B-BF10-36497FEED129}" srcOrd="1" destOrd="0" parTransId="{7C281E19-1338-4FA9-8960-0BF727B3D1C4}" sibTransId="{1FDC1C0D-3421-4172-9C33-F31D218068C0}"/>
    <dgm:cxn modelId="{E53C6640-F2B1-490F-9D20-8071F73CF6A0}" srcId="{291ABD5D-F91C-46D4-A89C-DD97BCEF3DDF}" destId="{AD929181-0C5C-4947-92E5-9A0D72045C35}" srcOrd="0" destOrd="0" parTransId="{46226846-9AAB-4D5F-BC14-C911C88BBF42}" sibTransId="{E6F2954F-63FC-4B9C-8010-4BAAEAAED1A0}"/>
    <dgm:cxn modelId="{B26E1A7C-8D59-477A-827B-51D3D12D76DC}" type="presOf" srcId="{0996A12F-32DA-4255-9E56-90037290A933}" destId="{5EFC929C-B272-4BC6-9522-6F724AE98193}" srcOrd="0" destOrd="0" presId="urn:microsoft.com/office/officeart/2005/8/layout/default"/>
    <dgm:cxn modelId="{EC42E55D-8D55-4D9E-829F-ECB3A6D9F450}" type="presOf" srcId="{291ABD5D-F91C-46D4-A89C-DD97BCEF3DDF}" destId="{3A471483-3C5A-4E76-8810-AAD2EB776EB9}" srcOrd="0" destOrd="0" presId="urn:microsoft.com/office/officeart/2005/8/layout/default"/>
    <dgm:cxn modelId="{3FEDC595-ED4B-4167-8957-68CA6FDAE356}" type="presOf" srcId="{AD929181-0C5C-4947-92E5-9A0D72045C35}" destId="{A526D9F5-DFBF-46E2-8934-FD9FF9CA8F33}" srcOrd="0" destOrd="0" presId="urn:microsoft.com/office/officeart/2005/8/layout/default"/>
    <dgm:cxn modelId="{CAC3D177-F526-4909-AD0E-9F6729528FEE}" type="presOf" srcId="{D565314F-572F-4AB2-B667-47D7318EF189}" destId="{0A1986A1-124A-4615-96FB-1A1857486378}" srcOrd="0" destOrd="0" presId="urn:microsoft.com/office/officeart/2005/8/layout/default"/>
    <dgm:cxn modelId="{C5BAFF99-5DAA-4C3E-AD48-16EC69622BD6}" srcId="{291ABD5D-F91C-46D4-A89C-DD97BCEF3DDF}" destId="{D565314F-572F-4AB2-B667-47D7318EF189}" srcOrd="2" destOrd="0" parTransId="{9DAD19B5-03C9-480B-9D5B-2B6CDC342D71}" sibTransId="{BB237864-FA91-49C4-85C5-6F0A9BA8DBB9}"/>
    <dgm:cxn modelId="{96053B09-68A0-4D87-8D44-DC14EC304C6B}" type="presParOf" srcId="{3A471483-3C5A-4E76-8810-AAD2EB776EB9}" destId="{A526D9F5-DFBF-46E2-8934-FD9FF9CA8F33}" srcOrd="0" destOrd="0" presId="urn:microsoft.com/office/officeart/2005/8/layout/default"/>
    <dgm:cxn modelId="{6DB142C0-2072-492A-8457-AC6FC2A23050}" type="presParOf" srcId="{3A471483-3C5A-4E76-8810-AAD2EB776EB9}" destId="{AE292746-A59D-465A-A4D9-E581DF9748BD}" srcOrd="1" destOrd="0" presId="urn:microsoft.com/office/officeart/2005/8/layout/default"/>
    <dgm:cxn modelId="{C223FA72-3B30-4FBF-A116-557EDCF9C827}" type="presParOf" srcId="{3A471483-3C5A-4E76-8810-AAD2EB776EB9}" destId="{B758DE81-666F-4DAB-A5D4-5E063B33F6D0}" srcOrd="2" destOrd="0" presId="urn:microsoft.com/office/officeart/2005/8/layout/default"/>
    <dgm:cxn modelId="{DF79DAC0-7D57-4487-95F1-876B0ED997B9}" type="presParOf" srcId="{3A471483-3C5A-4E76-8810-AAD2EB776EB9}" destId="{624D2A9D-D38D-4843-BD2E-0FC3F2F581AD}" srcOrd="3" destOrd="0" presId="urn:microsoft.com/office/officeart/2005/8/layout/default"/>
    <dgm:cxn modelId="{6ADF784A-09C9-40A6-B016-E7D094605FBB}" type="presParOf" srcId="{3A471483-3C5A-4E76-8810-AAD2EB776EB9}" destId="{0A1986A1-124A-4615-96FB-1A1857486378}" srcOrd="4" destOrd="0" presId="urn:microsoft.com/office/officeart/2005/8/layout/default"/>
    <dgm:cxn modelId="{9A24B7AE-BC9E-41D4-AD28-A0A43A3422EB}" type="presParOf" srcId="{3A471483-3C5A-4E76-8810-AAD2EB776EB9}" destId="{1CA0DF95-F479-4DAC-8EF5-AB23EAEA2D9F}" srcOrd="5" destOrd="0" presId="urn:microsoft.com/office/officeart/2005/8/layout/default"/>
    <dgm:cxn modelId="{F1F4D520-7371-44F8-AB28-1CB22CDCF3B4}" type="presParOf" srcId="{3A471483-3C5A-4E76-8810-AAD2EB776EB9}" destId="{2A45F635-E01B-4A31-8F82-07C3B06DEAC3}" srcOrd="6" destOrd="0" presId="urn:microsoft.com/office/officeart/2005/8/layout/default"/>
    <dgm:cxn modelId="{FBA656F5-2C48-4325-ACD8-CA7F3E6F9288}" type="presParOf" srcId="{3A471483-3C5A-4E76-8810-AAD2EB776EB9}" destId="{7AC12393-3058-4102-B1B7-E9D2FCBAD911}" srcOrd="7" destOrd="0" presId="urn:microsoft.com/office/officeart/2005/8/layout/default"/>
    <dgm:cxn modelId="{07DC4148-D487-4A95-BE37-43379A63ACDE}" type="presParOf" srcId="{3A471483-3C5A-4E76-8810-AAD2EB776EB9}" destId="{5EFC929C-B272-4BC6-9522-6F724AE98193}" srcOrd="8" destOrd="0" presId="urn:microsoft.com/office/officeart/2005/8/layout/default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1A4EE16-C9FF-4AB9-90A3-C4C8E4CAAD8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0"/>
      <dgm:spPr/>
      <dgm:t>
        <a:bodyPr/>
        <a:lstStyle/>
        <a:p>
          <a:endParaRPr lang="en-US"/>
        </a:p>
      </dgm:t>
    </dgm:pt>
    <dgm:pt modelId="{CE4C01A9-1860-4F56-B407-9F78B6A48277}">
      <dgm:prSet phldrT="[Text]" phldr="1"/>
      <dgm:spPr/>
      <dgm:t>
        <a:bodyPr/>
        <a:lstStyle/>
        <a:p>
          <a:endParaRPr lang="en-US"/>
        </a:p>
      </dgm:t>
    </dgm:pt>
    <dgm:pt modelId="{E7F42673-57CD-4A8F-8EFB-19F8564D7DDC}" type="parTrans" cxnId="{E491D974-2C98-42FE-84C2-0BE790E60CBE}">
      <dgm:prSet/>
      <dgm:spPr/>
      <dgm:t>
        <a:bodyPr/>
        <a:lstStyle/>
        <a:p>
          <a:endParaRPr lang="en-US"/>
        </a:p>
      </dgm:t>
    </dgm:pt>
    <dgm:pt modelId="{B1993191-D4FC-48D2-A5B1-3D94E9BB461A}" type="sibTrans" cxnId="{E491D974-2C98-42FE-84C2-0BE790E60CBE}">
      <dgm:prSet/>
      <dgm:spPr/>
      <dgm:t>
        <a:bodyPr/>
        <a:lstStyle/>
        <a:p>
          <a:endParaRPr lang="en-US"/>
        </a:p>
      </dgm:t>
    </dgm:pt>
    <dgm:pt modelId="{F333145B-0F4F-4E44-88D4-16671784BD4E}">
      <dgm:prSet phldrT="[Text]" phldr="1"/>
      <dgm:spPr/>
      <dgm:t>
        <a:bodyPr/>
        <a:lstStyle/>
        <a:p>
          <a:endParaRPr lang="en-US"/>
        </a:p>
      </dgm:t>
    </dgm:pt>
    <dgm:pt modelId="{97D5C725-1908-4F02-A42B-270760E6C81C}" type="parTrans" cxnId="{A04935F7-FE34-45FE-9F8F-3A25C2292AE1}">
      <dgm:prSet/>
      <dgm:spPr/>
      <dgm:t>
        <a:bodyPr/>
        <a:lstStyle/>
        <a:p>
          <a:endParaRPr lang="en-US"/>
        </a:p>
      </dgm:t>
    </dgm:pt>
    <dgm:pt modelId="{107AF777-8CBD-41F6-9FA5-E3B5B2CCA23A}" type="sibTrans" cxnId="{A04935F7-FE34-45FE-9F8F-3A25C2292AE1}">
      <dgm:prSet/>
      <dgm:spPr/>
      <dgm:t>
        <a:bodyPr/>
        <a:lstStyle/>
        <a:p>
          <a:endParaRPr lang="en-US"/>
        </a:p>
      </dgm:t>
    </dgm:pt>
    <dgm:pt modelId="{D86DDB36-B50E-4F49-A601-DC0B630340ED}">
      <dgm:prSet phldrT="[Text]" phldr="1"/>
      <dgm:spPr/>
      <dgm:t>
        <a:bodyPr/>
        <a:lstStyle/>
        <a:p>
          <a:endParaRPr lang="en-US"/>
        </a:p>
      </dgm:t>
    </dgm:pt>
    <dgm:pt modelId="{5A6528C1-32DD-4C5B-97E3-6D070DE1B34C}" type="parTrans" cxnId="{E5EA62DD-6A7C-4D2B-8211-4BCBDC6FC992}">
      <dgm:prSet/>
      <dgm:spPr/>
      <dgm:t>
        <a:bodyPr/>
        <a:lstStyle/>
        <a:p>
          <a:endParaRPr lang="en-US"/>
        </a:p>
      </dgm:t>
    </dgm:pt>
    <dgm:pt modelId="{7A9F0CC5-46D0-4309-A6B5-0FBB81322EBA}" type="sibTrans" cxnId="{E5EA62DD-6A7C-4D2B-8211-4BCBDC6FC992}">
      <dgm:prSet/>
      <dgm:spPr/>
      <dgm:t>
        <a:bodyPr/>
        <a:lstStyle/>
        <a:p>
          <a:endParaRPr lang="en-US"/>
        </a:p>
      </dgm:t>
    </dgm:pt>
    <dgm:pt modelId="{0F99A13A-621A-4026-A3C6-B3BA0E56C5E4}">
      <dgm:prSet phldrT="[Text]" phldr="1"/>
      <dgm:spPr/>
      <dgm:t>
        <a:bodyPr/>
        <a:lstStyle/>
        <a:p>
          <a:endParaRPr lang="en-US"/>
        </a:p>
      </dgm:t>
    </dgm:pt>
    <dgm:pt modelId="{F47029FC-33F3-4122-9A67-2DB83E86B231}" type="parTrans" cxnId="{F6FC76DA-D5B4-4DD9-B1AB-AFAF6E4D8E7C}">
      <dgm:prSet/>
      <dgm:spPr/>
      <dgm:t>
        <a:bodyPr/>
        <a:lstStyle/>
        <a:p>
          <a:endParaRPr lang="en-US"/>
        </a:p>
      </dgm:t>
    </dgm:pt>
    <dgm:pt modelId="{83D04C8E-28B8-4607-8E14-95898D7769B9}" type="sibTrans" cxnId="{F6FC76DA-D5B4-4DD9-B1AB-AFAF6E4D8E7C}">
      <dgm:prSet/>
      <dgm:spPr/>
      <dgm:t>
        <a:bodyPr/>
        <a:lstStyle/>
        <a:p>
          <a:endParaRPr lang="en-US"/>
        </a:p>
      </dgm:t>
    </dgm:pt>
    <dgm:pt modelId="{A4A1A96A-3B8A-4816-96A9-39AD4FE7C5E9}">
      <dgm:prSet phldrT="[Text]" phldr="1"/>
      <dgm:spPr/>
      <dgm:t>
        <a:bodyPr/>
        <a:lstStyle/>
        <a:p>
          <a:endParaRPr lang="en-US"/>
        </a:p>
      </dgm:t>
    </dgm:pt>
    <dgm:pt modelId="{CD273DE2-BD73-4F63-A668-CABE8ED34E13}" type="parTrans" cxnId="{565EA4D5-5C2B-4297-93DE-1198C54EA1D7}">
      <dgm:prSet/>
      <dgm:spPr/>
      <dgm:t>
        <a:bodyPr/>
        <a:lstStyle/>
        <a:p>
          <a:endParaRPr lang="en-US"/>
        </a:p>
      </dgm:t>
    </dgm:pt>
    <dgm:pt modelId="{9FB6EEBA-2294-49DE-A7F0-89CCA0EFF0AC}" type="sibTrans" cxnId="{565EA4D5-5C2B-4297-93DE-1198C54EA1D7}">
      <dgm:prSet/>
      <dgm:spPr/>
      <dgm:t>
        <a:bodyPr/>
        <a:lstStyle/>
        <a:p>
          <a:endParaRPr lang="en-US"/>
        </a:p>
      </dgm:t>
    </dgm:pt>
    <dgm:pt modelId="{C26517E2-954E-4C7B-A2D0-8F099C2B6971}" type="pres">
      <dgm:prSet presAssocID="{71A4EE16-C9FF-4AB9-90A3-C4C8E4CAAD8A}" presName="diagram" presStyleCnt="0">
        <dgm:presLayoutVars>
          <dgm:dir/>
          <dgm:resizeHandles val="exact"/>
        </dgm:presLayoutVars>
      </dgm:prSet>
      <dgm:spPr/>
    </dgm:pt>
    <dgm:pt modelId="{80A592F3-A947-4A1A-B003-132B9A569667}" type="pres">
      <dgm:prSet presAssocID="{CE4C01A9-1860-4F56-B407-9F78B6A48277}" presName="node" presStyleLbl="node1" presStyleIdx="0" presStyleCnt="5">
        <dgm:presLayoutVars>
          <dgm:bulletEnabled val="1"/>
        </dgm:presLayoutVars>
      </dgm:prSet>
      <dgm:spPr/>
    </dgm:pt>
    <dgm:pt modelId="{7D4E105D-E324-4449-A626-966211DCEECA}" type="pres">
      <dgm:prSet presAssocID="{B1993191-D4FC-48D2-A5B1-3D94E9BB461A}" presName="sibTrans" presStyleCnt="0"/>
      <dgm:spPr/>
    </dgm:pt>
    <dgm:pt modelId="{914018FE-4C8E-499E-B57A-DA0333D80463}" type="pres">
      <dgm:prSet presAssocID="{F333145B-0F4F-4E44-88D4-16671784BD4E}" presName="node" presStyleLbl="node1" presStyleIdx="1" presStyleCnt="5">
        <dgm:presLayoutVars>
          <dgm:bulletEnabled val="1"/>
        </dgm:presLayoutVars>
      </dgm:prSet>
      <dgm:spPr/>
    </dgm:pt>
    <dgm:pt modelId="{EA252AA0-3B94-468B-825C-E2E90A34ABB7}" type="pres">
      <dgm:prSet presAssocID="{107AF777-8CBD-41F6-9FA5-E3B5B2CCA23A}" presName="sibTrans" presStyleCnt="0"/>
      <dgm:spPr/>
    </dgm:pt>
    <dgm:pt modelId="{FB53CD49-9E33-45F3-AFF1-6294FBF4153F}" type="pres">
      <dgm:prSet presAssocID="{D86DDB36-B50E-4F49-A601-DC0B630340ED}" presName="node" presStyleLbl="node1" presStyleIdx="2" presStyleCnt="5">
        <dgm:presLayoutVars>
          <dgm:bulletEnabled val="1"/>
        </dgm:presLayoutVars>
      </dgm:prSet>
      <dgm:spPr/>
    </dgm:pt>
    <dgm:pt modelId="{62BADF8A-B531-40D0-8444-94D6BF994642}" type="pres">
      <dgm:prSet presAssocID="{7A9F0CC5-46D0-4309-A6B5-0FBB81322EBA}" presName="sibTrans" presStyleCnt="0"/>
      <dgm:spPr/>
    </dgm:pt>
    <dgm:pt modelId="{8960DCD9-4C55-4784-95D2-8C9029B50144}" type="pres">
      <dgm:prSet presAssocID="{0F99A13A-621A-4026-A3C6-B3BA0E56C5E4}" presName="node" presStyleLbl="node1" presStyleIdx="3" presStyleCnt="5">
        <dgm:presLayoutVars>
          <dgm:bulletEnabled val="1"/>
        </dgm:presLayoutVars>
      </dgm:prSet>
      <dgm:spPr/>
    </dgm:pt>
    <dgm:pt modelId="{31073E05-9E6F-435E-9A83-4B1411322CA9}" type="pres">
      <dgm:prSet presAssocID="{83D04C8E-28B8-4607-8E14-95898D7769B9}" presName="sibTrans" presStyleCnt="0"/>
      <dgm:spPr/>
    </dgm:pt>
    <dgm:pt modelId="{881F1C1D-CEFF-40D4-8F2E-2A47B4604F0F}" type="pres">
      <dgm:prSet presAssocID="{A4A1A96A-3B8A-4816-96A9-39AD4FE7C5E9}" presName="node" presStyleLbl="node1" presStyleIdx="4" presStyleCnt="5">
        <dgm:presLayoutVars>
          <dgm:bulletEnabled val="1"/>
        </dgm:presLayoutVars>
      </dgm:prSet>
      <dgm:spPr/>
    </dgm:pt>
  </dgm:ptLst>
  <dgm:cxnLst>
    <dgm:cxn modelId="{A04935F7-FE34-45FE-9F8F-3A25C2292AE1}" srcId="{71A4EE16-C9FF-4AB9-90A3-C4C8E4CAAD8A}" destId="{F333145B-0F4F-4E44-88D4-16671784BD4E}" srcOrd="1" destOrd="0" parTransId="{97D5C725-1908-4F02-A42B-270760E6C81C}" sibTransId="{107AF777-8CBD-41F6-9FA5-E3B5B2CCA23A}"/>
    <dgm:cxn modelId="{B486952B-91FC-4480-932D-2596EF7B52C5}" type="presOf" srcId="{F333145B-0F4F-4E44-88D4-16671784BD4E}" destId="{914018FE-4C8E-499E-B57A-DA0333D80463}" srcOrd="0" destOrd="0" presId="urn:microsoft.com/office/officeart/2005/8/layout/default"/>
    <dgm:cxn modelId="{A4AB785D-9525-49E1-83B7-EC6B58F61788}" type="presOf" srcId="{0F99A13A-621A-4026-A3C6-B3BA0E56C5E4}" destId="{8960DCD9-4C55-4784-95D2-8C9029B50144}" srcOrd="0" destOrd="0" presId="urn:microsoft.com/office/officeart/2005/8/layout/default"/>
    <dgm:cxn modelId="{E5C6E34D-4F58-4335-8C3C-7BA2E0BBED9E}" type="presOf" srcId="{A4A1A96A-3B8A-4816-96A9-39AD4FE7C5E9}" destId="{881F1C1D-CEFF-40D4-8F2E-2A47B4604F0F}" srcOrd="0" destOrd="0" presId="urn:microsoft.com/office/officeart/2005/8/layout/default"/>
    <dgm:cxn modelId="{F6FC76DA-D5B4-4DD9-B1AB-AFAF6E4D8E7C}" srcId="{71A4EE16-C9FF-4AB9-90A3-C4C8E4CAAD8A}" destId="{0F99A13A-621A-4026-A3C6-B3BA0E56C5E4}" srcOrd="3" destOrd="0" parTransId="{F47029FC-33F3-4122-9A67-2DB83E86B231}" sibTransId="{83D04C8E-28B8-4607-8E14-95898D7769B9}"/>
    <dgm:cxn modelId="{C371B36F-E433-42C2-9AE6-D5B818E0C16D}" type="presOf" srcId="{71A4EE16-C9FF-4AB9-90A3-C4C8E4CAAD8A}" destId="{C26517E2-954E-4C7B-A2D0-8F099C2B6971}" srcOrd="0" destOrd="0" presId="urn:microsoft.com/office/officeart/2005/8/layout/default"/>
    <dgm:cxn modelId="{565EA4D5-5C2B-4297-93DE-1198C54EA1D7}" srcId="{71A4EE16-C9FF-4AB9-90A3-C4C8E4CAAD8A}" destId="{A4A1A96A-3B8A-4816-96A9-39AD4FE7C5E9}" srcOrd="4" destOrd="0" parTransId="{CD273DE2-BD73-4F63-A668-CABE8ED34E13}" sibTransId="{9FB6EEBA-2294-49DE-A7F0-89CCA0EFF0AC}"/>
    <dgm:cxn modelId="{46822191-909B-4873-AC7D-F987D389B815}" type="presOf" srcId="{CE4C01A9-1860-4F56-B407-9F78B6A48277}" destId="{80A592F3-A947-4A1A-B003-132B9A569667}" srcOrd="0" destOrd="0" presId="urn:microsoft.com/office/officeart/2005/8/layout/default"/>
    <dgm:cxn modelId="{E491D974-2C98-42FE-84C2-0BE790E60CBE}" srcId="{71A4EE16-C9FF-4AB9-90A3-C4C8E4CAAD8A}" destId="{CE4C01A9-1860-4F56-B407-9F78B6A48277}" srcOrd="0" destOrd="0" parTransId="{E7F42673-57CD-4A8F-8EFB-19F8564D7DDC}" sibTransId="{B1993191-D4FC-48D2-A5B1-3D94E9BB461A}"/>
    <dgm:cxn modelId="{E5EA62DD-6A7C-4D2B-8211-4BCBDC6FC992}" srcId="{71A4EE16-C9FF-4AB9-90A3-C4C8E4CAAD8A}" destId="{D86DDB36-B50E-4F49-A601-DC0B630340ED}" srcOrd="2" destOrd="0" parTransId="{5A6528C1-32DD-4C5B-97E3-6D070DE1B34C}" sibTransId="{7A9F0CC5-46D0-4309-A6B5-0FBB81322EBA}"/>
    <dgm:cxn modelId="{A4BC7F8F-7023-4310-92F7-8DB16A73927E}" type="presOf" srcId="{D86DDB36-B50E-4F49-A601-DC0B630340ED}" destId="{FB53CD49-9E33-45F3-AFF1-6294FBF4153F}" srcOrd="0" destOrd="0" presId="urn:microsoft.com/office/officeart/2005/8/layout/default"/>
    <dgm:cxn modelId="{480223B6-F815-4F59-9E70-35976088FA40}" type="presParOf" srcId="{C26517E2-954E-4C7B-A2D0-8F099C2B6971}" destId="{80A592F3-A947-4A1A-B003-132B9A569667}" srcOrd="0" destOrd="0" presId="urn:microsoft.com/office/officeart/2005/8/layout/default"/>
    <dgm:cxn modelId="{FDB18F08-0305-4809-A576-49F3985243B1}" type="presParOf" srcId="{C26517E2-954E-4C7B-A2D0-8F099C2B6971}" destId="{7D4E105D-E324-4449-A626-966211DCEECA}" srcOrd="1" destOrd="0" presId="urn:microsoft.com/office/officeart/2005/8/layout/default"/>
    <dgm:cxn modelId="{7873CF4B-4232-4C0D-9CA2-D404A2C6CF08}" type="presParOf" srcId="{C26517E2-954E-4C7B-A2D0-8F099C2B6971}" destId="{914018FE-4C8E-499E-B57A-DA0333D80463}" srcOrd="2" destOrd="0" presId="urn:microsoft.com/office/officeart/2005/8/layout/default"/>
    <dgm:cxn modelId="{AFA3DE28-51AB-4158-B402-9EAE63EED4DB}" type="presParOf" srcId="{C26517E2-954E-4C7B-A2D0-8F099C2B6971}" destId="{EA252AA0-3B94-468B-825C-E2E90A34ABB7}" srcOrd="3" destOrd="0" presId="urn:microsoft.com/office/officeart/2005/8/layout/default"/>
    <dgm:cxn modelId="{EB3DC3E5-42F2-42D9-B761-293BE88643F3}" type="presParOf" srcId="{C26517E2-954E-4C7B-A2D0-8F099C2B6971}" destId="{FB53CD49-9E33-45F3-AFF1-6294FBF4153F}" srcOrd="4" destOrd="0" presId="urn:microsoft.com/office/officeart/2005/8/layout/default"/>
    <dgm:cxn modelId="{2B33630E-EC0E-4D85-9E8C-0303A8D1B317}" type="presParOf" srcId="{C26517E2-954E-4C7B-A2D0-8F099C2B6971}" destId="{62BADF8A-B531-40D0-8444-94D6BF994642}" srcOrd="5" destOrd="0" presId="urn:microsoft.com/office/officeart/2005/8/layout/default"/>
    <dgm:cxn modelId="{8D6EF43A-DAD8-4F8D-898F-73F3F67F0AD6}" type="presParOf" srcId="{C26517E2-954E-4C7B-A2D0-8F099C2B6971}" destId="{8960DCD9-4C55-4784-95D2-8C9029B50144}" srcOrd="6" destOrd="0" presId="urn:microsoft.com/office/officeart/2005/8/layout/default"/>
    <dgm:cxn modelId="{67B8AF3B-F0D8-4B70-8380-FDF60D6CEBF2}" type="presParOf" srcId="{C26517E2-954E-4C7B-A2D0-8F099C2B6971}" destId="{31073E05-9E6F-435E-9A83-4B1411322CA9}" srcOrd="7" destOrd="0" presId="urn:microsoft.com/office/officeart/2005/8/layout/default"/>
    <dgm:cxn modelId="{5BFAA776-820F-4312-9F6F-2C3ABD401743}" type="presParOf" srcId="{C26517E2-954E-4C7B-A2D0-8F099C2B6971}" destId="{881F1C1D-CEFF-40D4-8F2E-2A47B4604F0F}" srcOrd="8" destOrd="0" presId="urn:microsoft.com/office/officeart/2005/8/layout/default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4FB774-4F98-4985-8AF3-11913CD298B0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0"/>
      <dgm:spPr/>
      <dgm:t>
        <a:bodyPr/>
        <a:lstStyle/>
        <a:p>
          <a:endParaRPr lang="en-US"/>
        </a:p>
      </dgm:t>
    </dgm:pt>
    <dgm:pt modelId="{7E5D7B34-4AEF-49D3-9CC5-B2C8DB35D689}">
      <dgm:prSet phldrT="[Text]" phldr="1"/>
      <dgm:spPr/>
      <dgm:t>
        <a:bodyPr/>
        <a:lstStyle/>
        <a:p>
          <a:endParaRPr lang="en-US"/>
        </a:p>
      </dgm:t>
    </dgm:pt>
    <dgm:pt modelId="{70DF3EA4-0CE4-458A-8A4A-8801220CD22C}" type="parTrans" cxnId="{B9316439-A255-4C4F-94D0-8A9E38DCFDE4}">
      <dgm:prSet/>
      <dgm:spPr/>
      <dgm:t>
        <a:bodyPr/>
        <a:lstStyle/>
        <a:p>
          <a:endParaRPr lang="en-US"/>
        </a:p>
      </dgm:t>
    </dgm:pt>
    <dgm:pt modelId="{A46340EE-5C78-4BED-A85D-50AD1A5B55AE}" type="sibTrans" cxnId="{B9316439-A255-4C4F-94D0-8A9E38DCFDE4}">
      <dgm:prSet/>
      <dgm:spPr/>
      <dgm:t>
        <a:bodyPr/>
        <a:lstStyle/>
        <a:p>
          <a:endParaRPr lang="en-US"/>
        </a:p>
      </dgm:t>
    </dgm:pt>
    <dgm:pt modelId="{F9E6B471-385E-41A0-A8FF-1C44D2858B29}">
      <dgm:prSet phldrT="[Text]" phldr="1"/>
      <dgm:spPr/>
      <dgm:t>
        <a:bodyPr/>
        <a:lstStyle/>
        <a:p>
          <a:endParaRPr lang="en-US"/>
        </a:p>
      </dgm:t>
    </dgm:pt>
    <dgm:pt modelId="{1531FF2E-F08D-4ADB-9B8E-64953AE6977D}" type="parTrans" cxnId="{31C967CD-8943-4672-856B-3EA5F15DC3BA}">
      <dgm:prSet/>
      <dgm:spPr/>
      <dgm:t>
        <a:bodyPr/>
        <a:lstStyle/>
        <a:p>
          <a:endParaRPr lang="en-US"/>
        </a:p>
      </dgm:t>
    </dgm:pt>
    <dgm:pt modelId="{5B6B8ADA-2C07-4F61-ACD9-EE4343A4F4BF}" type="sibTrans" cxnId="{31C967CD-8943-4672-856B-3EA5F15DC3BA}">
      <dgm:prSet/>
      <dgm:spPr/>
      <dgm:t>
        <a:bodyPr/>
        <a:lstStyle/>
        <a:p>
          <a:endParaRPr lang="en-US"/>
        </a:p>
      </dgm:t>
    </dgm:pt>
    <dgm:pt modelId="{EE19820C-8D83-4937-AB99-0A054DE13FF4}">
      <dgm:prSet phldrT="[Text]" phldr="1"/>
      <dgm:spPr/>
      <dgm:t>
        <a:bodyPr/>
        <a:lstStyle/>
        <a:p>
          <a:endParaRPr lang="en-US"/>
        </a:p>
      </dgm:t>
    </dgm:pt>
    <dgm:pt modelId="{51F7CC68-6C53-4DE3-8778-0C0CEABE6AEC}" type="parTrans" cxnId="{6A13E568-38BE-47D7-9047-9DB3C3F94BF7}">
      <dgm:prSet/>
      <dgm:spPr/>
      <dgm:t>
        <a:bodyPr/>
        <a:lstStyle/>
        <a:p>
          <a:endParaRPr lang="en-US"/>
        </a:p>
      </dgm:t>
    </dgm:pt>
    <dgm:pt modelId="{6D31DCA1-25C3-46E7-BC42-6141F0264CF4}" type="sibTrans" cxnId="{6A13E568-38BE-47D7-9047-9DB3C3F94BF7}">
      <dgm:prSet/>
      <dgm:spPr/>
      <dgm:t>
        <a:bodyPr/>
        <a:lstStyle/>
        <a:p>
          <a:endParaRPr lang="en-US"/>
        </a:p>
      </dgm:t>
    </dgm:pt>
    <dgm:pt modelId="{DA944610-67C3-4358-8D79-0DCDE12CEB99}">
      <dgm:prSet phldrT="[Text]" phldr="1"/>
      <dgm:spPr/>
      <dgm:t>
        <a:bodyPr/>
        <a:lstStyle/>
        <a:p>
          <a:endParaRPr lang="en-US"/>
        </a:p>
      </dgm:t>
    </dgm:pt>
    <dgm:pt modelId="{3BC3B408-5608-4DE6-8F41-C0EE90FE4B62}" type="parTrans" cxnId="{26AC4209-2310-4767-A216-BAEA405C4089}">
      <dgm:prSet/>
      <dgm:spPr/>
      <dgm:t>
        <a:bodyPr/>
        <a:lstStyle/>
        <a:p>
          <a:endParaRPr lang="en-US"/>
        </a:p>
      </dgm:t>
    </dgm:pt>
    <dgm:pt modelId="{E4951731-7AA0-49ED-A278-24EB9529493A}" type="sibTrans" cxnId="{26AC4209-2310-4767-A216-BAEA405C4089}">
      <dgm:prSet/>
      <dgm:spPr/>
      <dgm:t>
        <a:bodyPr/>
        <a:lstStyle/>
        <a:p>
          <a:endParaRPr lang="en-US"/>
        </a:p>
      </dgm:t>
    </dgm:pt>
    <dgm:pt modelId="{D5D83185-BA77-4640-8608-EAA726868A0A}">
      <dgm:prSet phldrT="[Text]" phldr="1"/>
      <dgm:spPr/>
      <dgm:t>
        <a:bodyPr/>
        <a:lstStyle/>
        <a:p>
          <a:endParaRPr lang="en-US"/>
        </a:p>
      </dgm:t>
    </dgm:pt>
    <dgm:pt modelId="{461BFA31-CEB1-4EBA-837B-C9BFBA5EAF1F}" type="parTrans" cxnId="{E7DE208F-BBE4-43F2-B788-E5FFD7ACD42C}">
      <dgm:prSet/>
      <dgm:spPr/>
      <dgm:t>
        <a:bodyPr/>
        <a:lstStyle/>
        <a:p>
          <a:endParaRPr lang="en-US"/>
        </a:p>
      </dgm:t>
    </dgm:pt>
    <dgm:pt modelId="{8FD2862A-1327-4386-9C37-6DBA9D6406A3}" type="sibTrans" cxnId="{E7DE208F-BBE4-43F2-B788-E5FFD7ACD42C}">
      <dgm:prSet/>
      <dgm:spPr/>
      <dgm:t>
        <a:bodyPr/>
        <a:lstStyle/>
        <a:p>
          <a:endParaRPr lang="en-US"/>
        </a:p>
      </dgm:t>
    </dgm:pt>
    <dgm:pt modelId="{D9EB84FB-C204-41B7-9078-1AA969FA557E}" type="pres">
      <dgm:prSet presAssocID="{714FB774-4F98-4985-8AF3-11913CD298B0}" presName="diagram" presStyleCnt="0">
        <dgm:presLayoutVars>
          <dgm:dir/>
          <dgm:resizeHandles val="exact"/>
        </dgm:presLayoutVars>
      </dgm:prSet>
      <dgm:spPr/>
    </dgm:pt>
    <dgm:pt modelId="{3F66FA60-501C-4715-9FB2-3AC73F4A1AAC}" type="pres">
      <dgm:prSet presAssocID="{7E5D7B34-4AEF-49D3-9CC5-B2C8DB35D689}" presName="node" presStyleLbl="node1" presStyleIdx="0" presStyleCnt="5">
        <dgm:presLayoutVars>
          <dgm:bulletEnabled val="1"/>
        </dgm:presLayoutVars>
      </dgm:prSet>
      <dgm:spPr/>
    </dgm:pt>
    <dgm:pt modelId="{C17D030A-4866-4246-B8E6-AAF6A0A21654}" type="pres">
      <dgm:prSet presAssocID="{A46340EE-5C78-4BED-A85D-50AD1A5B55AE}" presName="sibTrans" presStyleCnt="0"/>
      <dgm:spPr/>
    </dgm:pt>
    <dgm:pt modelId="{F8A9D0ED-5BD6-4DE9-B053-40EB14E97E2D}" type="pres">
      <dgm:prSet presAssocID="{F9E6B471-385E-41A0-A8FF-1C44D2858B29}" presName="node" presStyleLbl="node1" presStyleIdx="1" presStyleCnt="5">
        <dgm:presLayoutVars>
          <dgm:bulletEnabled val="1"/>
        </dgm:presLayoutVars>
      </dgm:prSet>
      <dgm:spPr/>
    </dgm:pt>
    <dgm:pt modelId="{58727453-BF6A-472B-95BB-24766434AFD4}" type="pres">
      <dgm:prSet presAssocID="{5B6B8ADA-2C07-4F61-ACD9-EE4343A4F4BF}" presName="sibTrans" presStyleCnt="0"/>
      <dgm:spPr/>
    </dgm:pt>
    <dgm:pt modelId="{4967DD02-4302-4D19-9448-8E7565B388F3}" type="pres">
      <dgm:prSet presAssocID="{EE19820C-8D83-4937-AB99-0A054DE13FF4}" presName="node" presStyleLbl="node1" presStyleIdx="2" presStyleCnt="5">
        <dgm:presLayoutVars>
          <dgm:bulletEnabled val="1"/>
        </dgm:presLayoutVars>
      </dgm:prSet>
      <dgm:spPr/>
    </dgm:pt>
    <dgm:pt modelId="{5893045C-B701-4020-B85C-81278895A2A7}" type="pres">
      <dgm:prSet presAssocID="{6D31DCA1-25C3-46E7-BC42-6141F0264CF4}" presName="sibTrans" presStyleCnt="0"/>
      <dgm:spPr/>
    </dgm:pt>
    <dgm:pt modelId="{DAFB646F-89E0-4AA7-8689-EC514FBDE78F}" type="pres">
      <dgm:prSet presAssocID="{DA944610-67C3-4358-8D79-0DCDE12CEB99}" presName="node" presStyleLbl="node1" presStyleIdx="3" presStyleCnt="5">
        <dgm:presLayoutVars>
          <dgm:bulletEnabled val="1"/>
        </dgm:presLayoutVars>
      </dgm:prSet>
      <dgm:spPr/>
    </dgm:pt>
    <dgm:pt modelId="{03456733-9017-44E7-A655-8C031E28D195}" type="pres">
      <dgm:prSet presAssocID="{E4951731-7AA0-49ED-A278-24EB9529493A}" presName="sibTrans" presStyleCnt="0"/>
      <dgm:spPr/>
    </dgm:pt>
    <dgm:pt modelId="{2632645F-17AF-4E8C-8AFF-C5C55E6A5017}" type="pres">
      <dgm:prSet presAssocID="{D5D83185-BA77-4640-8608-EAA726868A0A}" presName="node" presStyleLbl="node1" presStyleIdx="4" presStyleCnt="5">
        <dgm:presLayoutVars>
          <dgm:bulletEnabled val="1"/>
        </dgm:presLayoutVars>
      </dgm:prSet>
      <dgm:spPr/>
    </dgm:pt>
  </dgm:ptLst>
  <dgm:cxnLst>
    <dgm:cxn modelId="{9643867B-7BC5-418F-A0C9-AD500024915E}" type="presOf" srcId="{F9E6B471-385E-41A0-A8FF-1C44D2858B29}" destId="{F8A9D0ED-5BD6-4DE9-B053-40EB14E97E2D}" srcOrd="0" destOrd="0" presId="urn:microsoft.com/office/officeart/2005/8/layout/default"/>
    <dgm:cxn modelId="{42F80574-AB85-439D-9B6F-3650FE5BE077}" type="presOf" srcId="{714FB774-4F98-4985-8AF3-11913CD298B0}" destId="{D9EB84FB-C204-41B7-9078-1AA969FA557E}" srcOrd="0" destOrd="0" presId="urn:microsoft.com/office/officeart/2005/8/layout/default"/>
    <dgm:cxn modelId="{6A13E568-38BE-47D7-9047-9DB3C3F94BF7}" srcId="{714FB774-4F98-4985-8AF3-11913CD298B0}" destId="{EE19820C-8D83-4937-AB99-0A054DE13FF4}" srcOrd="2" destOrd="0" parTransId="{51F7CC68-6C53-4DE3-8778-0C0CEABE6AEC}" sibTransId="{6D31DCA1-25C3-46E7-BC42-6141F0264CF4}"/>
    <dgm:cxn modelId="{7499C035-99A6-4F9B-BD63-EDE5A086261E}" type="presOf" srcId="{7E5D7B34-4AEF-49D3-9CC5-B2C8DB35D689}" destId="{3F66FA60-501C-4715-9FB2-3AC73F4A1AAC}" srcOrd="0" destOrd="0" presId="urn:microsoft.com/office/officeart/2005/8/layout/default"/>
    <dgm:cxn modelId="{E7DE208F-BBE4-43F2-B788-E5FFD7ACD42C}" srcId="{714FB774-4F98-4985-8AF3-11913CD298B0}" destId="{D5D83185-BA77-4640-8608-EAA726868A0A}" srcOrd="4" destOrd="0" parTransId="{461BFA31-CEB1-4EBA-837B-C9BFBA5EAF1F}" sibTransId="{8FD2862A-1327-4386-9C37-6DBA9D6406A3}"/>
    <dgm:cxn modelId="{31C967CD-8943-4672-856B-3EA5F15DC3BA}" srcId="{714FB774-4F98-4985-8AF3-11913CD298B0}" destId="{F9E6B471-385E-41A0-A8FF-1C44D2858B29}" srcOrd="1" destOrd="0" parTransId="{1531FF2E-F08D-4ADB-9B8E-64953AE6977D}" sibTransId="{5B6B8ADA-2C07-4F61-ACD9-EE4343A4F4BF}"/>
    <dgm:cxn modelId="{85A47B60-BA6F-4877-8F10-69D376AFC4CA}" type="presOf" srcId="{D5D83185-BA77-4640-8608-EAA726868A0A}" destId="{2632645F-17AF-4E8C-8AFF-C5C55E6A5017}" srcOrd="0" destOrd="0" presId="urn:microsoft.com/office/officeart/2005/8/layout/default"/>
    <dgm:cxn modelId="{2FE2A1FD-F887-4BFF-9C72-B7677B2A9854}" type="presOf" srcId="{EE19820C-8D83-4937-AB99-0A054DE13FF4}" destId="{4967DD02-4302-4D19-9448-8E7565B388F3}" srcOrd="0" destOrd="0" presId="urn:microsoft.com/office/officeart/2005/8/layout/default"/>
    <dgm:cxn modelId="{7D3DA948-F2AE-4375-8890-735CC22D01BE}" type="presOf" srcId="{DA944610-67C3-4358-8D79-0DCDE12CEB99}" destId="{DAFB646F-89E0-4AA7-8689-EC514FBDE78F}" srcOrd="0" destOrd="0" presId="urn:microsoft.com/office/officeart/2005/8/layout/default"/>
    <dgm:cxn modelId="{B9316439-A255-4C4F-94D0-8A9E38DCFDE4}" srcId="{714FB774-4F98-4985-8AF3-11913CD298B0}" destId="{7E5D7B34-4AEF-49D3-9CC5-B2C8DB35D689}" srcOrd="0" destOrd="0" parTransId="{70DF3EA4-0CE4-458A-8A4A-8801220CD22C}" sibTransId="{A46340EE-5C78-4BED-A85D-50AD1A5B55AE}"/>
    <dgm:cxn modelId="{26AC4209-2310-4767-A216-BAEA405C4089}" srcId="{714FB774-4F98-4985-8AF3-11913CD298B0}" destId="{DA944610-67C3-4358-8D79-0DCDE12CEB99}" srcOrd="3" destOrd="0" parTransId="{3BC3B408-5608-4DE6-8F41-C0EE90FE4B62}" sibTransId="{E4951731-7AA0-49ED-A278-24EB9529493A}"/>
    <dgm:cxn modelId="{2FD0F51E-2EFB-4F62-8C12-F70CF19C07F2}" type="presParOf" srcId="{D9EB84FB-C204-41B7-9078-1AA969FA557E}" destId="{3F66FA60-501C-4715-9FB2-3AC73F4A1AAC}" srcOrd="0" destOrd="0" presId="urn:microsoft.com/office/officeart/2005/8/layout/default"/>
    <dgm:cxn modelId="{68267B11-6E6C-4C61-835E-6C92C2AFFE79}" type="presParOf" srcId="{D9EB84FB-C204-41B7-9078-1AA969FA557E}" destId="{C17D030A-4866-4246-B8E6-AAF6A0A21654}" srcOrd="1" destOrd="0" presId="urn:microsoft.com/office/officeart/2005/8/layout/default"/>
    <dgm:cxn modelId="{622E7FFB-DFEE-4ABF-A494-82A08811C524}" type="presParOf" srcId="{D9EB84FB-C204-41B7-9078-1AA969FA557E}" destId="{F8A9D0ED-5BD6-4DE9-B053-40EB14E97E2D}" srcOrd="2" destOrd="0" presId="urn:microsoft.com/office/officeart/2005/8/layout/default"/>
    <dgm:cxn modelId="{4114DB70-2AE3-46AD-9967-8A89FBB0B5A9}" type="presParOf" srcId="{D9EB84FB-C204-41B7-9078-1AA969FA557E}" destId="{58727453-BF6A-472B-95BB-24766434AFD4}" srcOrd="3" destOrd="0" presId="urn:microsoft.com/office/officeart/2005/8/layout/default"/>
    <dgm:cxn modelId="{AA127E32-DB50-4AB0-A379-F7E9D5E266F7}" type="presParOf" srcId="{D9EB84FB-C204-41B7-9078-1AA969FA557E}" destId="{4967DD02-4302-4D19-9448-8E7565B388F3}" srcOrd="4" destOrd="0" presId="urn:microsoft.com/office/officeart/2005/8/layout/default"/>
    <dgm:cxn modelId="{5F924CD1-014B-4422-A800-B6DF54555B50}" type="presParOf" srcId="{D9EB84FB-C204-41B7-9078-1AA969FA557E}" destId="{5893045C-B701-4020-B85C-81278895A2A7}" srcOrd="5" destOrd="0" presId="urn:microsoft.com/office/officeart/2005/8/layout/default"/>
    <dgm:cxn modelId="{8EF40C62-DABB-4071-B3E3-023F26E1C4FE}" type="presParOf" srcId="{D9EB84FB-C204-41B7-9078-1AA969FA557E}" destId="{DAFB646F-89E0-4AA7-8689-EC514FBDE78F}" srcOrd="6" destOrd="0" presId="urn:microsoft.com/office/officeart/2005/8/layout/default"/>
    <dgm:cxn modelId="{F28B6910-A626-4FC6-B94A-C4C20A6BB6EA}" type="presParOf" srcId="{D9EB84FB-C204-41B7-9078-1AA969FA557E}" destId="{03456733-9017-44E7-A655-8C031E28D195}" srcOrd="7" destOrd="0" presId="urn:microsoft.com/office/officeart/2005/8/layout/default"/>
    <dgm:cxn modelId="{6313AEE7-C49D-45EA-84A5-043D584A66FC}" type="presParOf" srcId="{D9EB84FB-C204-41B7-9078-1AA969FA557E}" destId="{2632645F-17AF-4E8C-8AFF-C5C55E6A5017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7322D-C365-4F9F-8740-DFEC63DD22C2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67F66-9166-45DE-A06F-67831B290A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2008-01-10T20:36:51Z</dcterms:created>
  <dcterms:modified xsi:type="dcterms:W3CDTF">2008-01-10T20:51:20Z</dcterms:modified>
</cp:coreProperties>
</file>